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695" r:id="rId6"/>
    <p:sldMasterId id="2147483717" r:id="rId7"/>
  </p:sldMasterIdLst>
  <p:sldIdLst>
    <p:sldId id="256"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980"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295" y="2939820"/>
            <a:ext cx="5829300" cy="1960033"/>
          </a:xfrm>
        </p:spPr>
        <p:txBody>
          <a:bodyPr>
            <a:noAutofit/>
          </a:bodyPr>
          <a:lstStyle>
            <a:lvl1pPr algn="l">
              <a:defRPr sz="4400" cap="none" baseline="0">
                <a:latin typeface="Bodoni" panose="02020500000000000000"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170433" y="454331"/>
            <a:ext cx="5130570" cy="1198485"/>
          </a:xfrm>
        </p:spPr>
        <p:txBody>
          <a:bodyPr>
            <a:noAutofit/>
          </a:bodyPr>
          <a:lstStyle>
            <a:lvl1pPr marL="0" indent="0" algn="l">
              <a:buNone/>
              <a:defRPr sz="28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5589240" y="1787690"/>
            <a:ext cx="1149361" cy="288033"/>
          </a:xfrm>
        </p:spPr>
        <p:txBody>
          <a:bodyPr>
            <a:noAutofit/>
          </a:bodyPr>
          <a:lstStyle>
            <a:lvl1pPr algn="r">
              <a:defRPr sz="900" cap="all" baseline="0"/>
            </a:lvl1p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a:xfrm>
            <a:off x="188640" y="1787690"/>
            <a:ext cx="5400600" cy="288033"/>
          </a:xfrm>
        </p:spPr>
        <p:txBody>
          <a:bodyPr>
            <a:noAutofit/>
          </a:bodyPr>
          <a:lstStyle>
            <a:lvl1pPr algn="r">
              <a:defRPr sz="900" cap="all" baseline="0"/>
            </a:lvl1pPr>
          </a:lstStyle>
          <a:p>
            <a:endParaRPr lang="en-GB"/>
          </a:p>
        </p:txBody>
      </p:sp>
      <p:cxnSp>
        <p:nvCxnSpPr>
          <p:cNvPr id="10" name="Straight Connector 9"/>
          <p:cNvCxnSpPr/>
          <p:nvPr/>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9538" y="8447177"/>
            <a:ext cx="6439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55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6502" y="2279627"/>
            <a:ext cx="2256235" cy="789664"/>
          </a:xfrm>
        </p:spPr>
        <p:txBody>
          <a:bodyPr anchor="t">
            <a:noAutofit/>
          </a:bodyPr>
          <a:lstStyle>
            <a:lvl1pPr algn="l">
              <a:defRPr sz="2000" b="0" cap="all" baseline="0">
                <a:solidFill>
                  <a:schemeClr val="accent1"/>
                </a:solidFill>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a:xfrm>
            <a:off x="2681287" y="2267745"/>
            <a:ext cx="3833813" cy="5900473"/>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168714" y="3087590"/>
            <a:ext cx="2256235" cy="3596217"/>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a:t>
            </a:r>
          </a:p>
        </p:txBody>
      </p:sp>
      <p:sp>
        <p:nvSpPr>
          <p:cNvPr id="5" name="Date Placeholder 4"/>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BFAAAB68-DE44-4A38-9244-C1FE44B202D9}" type="slidenum">
              <a:rPr lang="en-GB" smtClean="0"/>
              <a:t>‹#›</a:t>
            </a:fld>
            <a:endParaRPr lang="en-GB"/>
          </a:p>
        </p:txBody>
      </p:sp>
    </p:spTree>
    <p:extLst>
      <p:ext uri="{BB962C8B-B14F-4D97-AF65-F5344CB8AC3E}">
        <p14:creationId xmlns:p14="http://schemas.microsoft.com/office/powerpoint/2010/main" val="349789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4216" y="2267744"/>
            <a:ext cx="4114800" cy="4035689"/>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5" name="Date Placeholder 4"/>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BFAAAB68-DE44-4A38-9244-C1FE44B202D9}" type="slidenum">
              <a:rPr lang="en-GB" smtClean="0"/>
              <a:t>‹#›</a:t>
            </a:fld>
            <a:endParaRPr lang="en-GB"/>
          </a:p>
        </p:txBody>
      </p:sp>
      <p:sp>
        <p:nvSpPr>
          <p:cNvPr id="8" name="TL1"/>
          <p:cNvSpPr>
            <a:spLocks noGrp="1"/>
          </p:cNvSpPr>
          <p:nvPr>
            <p:ph type="title" hasCustomPrompt="1"/>
          </p:nvPr>
        </p:nvSpPr>
        <p:spPr>
          <a:xfrm>
            <a:off x="170433" y="454331"/>
            <a:ext cx="5257163" cy="576064"/>
          </a:xfrm>
        </p:spPr>
        <p:txBody>
          <a:bodyPr anchor="t">
            <a:noAutofit/>
          </a:bodyPr>
          <a:lstStyle>
            <a:lvl1pPr algn="l">
              <a:defRPr sz="2800" b="0">
                <a:solidFill>
                  <a:schemeClr val="accent1"/>
                </a:solidFill>
                <a:latin typeface="+mj-lt"/>
              </a:defRPr>
            </a:lvl1pPr>
          </a:lstStyle>
          <a:p>
            <a:r>
              <a:rPr lang="en-US" dirty="0"/>
              <a:t>Click to edit title</a:t>
            </a:r>
            <a:endParaRPr lang="en-GB" dirty="0"/>
          </a:p>
        </p:txBody>
      </p:sp>
      <p:sp>
        <p:nvSpPr>
          <p:cNvPr id="9" name="TL2"/>
          <p:cNvSpPr>
            <a:spLocks noGrp="1"/>
          </p:cNvSpPr>
          <p:nvPr>
            <p:ph type="body" idx="13" hasCustomPrompt="1"/>
          </p:nvPr>
        </p:nvSpPr>
        <p:spPr>
          <a:xfrm>
            <a:off x="174366" y="1173612"/>
            <a:ext cx="6549000" cy="535781"/>
          </a:xfrm>
        </p:spPr>
        <p:txBody>
          <a:bodyPr anchor="b">
            <a:noAutofit/>
          </a:bodyPr>
          <a:lstStyle>
            <a:lvl1pPr marL="0" indent="0">
              <a:buNone/>
              <a:defRPr sz="2800" cap="all"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164367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act detail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7163" cy="576064"/>
          </a:xfrm>
        </p:spPr>
        <p:txBody>
          <a:bodyPr anchor="t">
            <a:noAutofit/>
          </a:bodyPr>
          <a:lstStyle>
            <a:lvl1pPr algn="l">
              <a:defRPr sz="2800" b="0">
                <a:solidFill>
                  <a:schemeClr val="accent1"/>
                </a:solidFill>
                <a:latin typeface="+mj-lt"/>
              </a:defRPr>
            </a:lvl1pPr>
          </a:lstStyle>
          <a:p>
            <a:r>
              <a:rPr lang="en-US" dirty="0"/>
              <a:t>Click to edit title</a:t>
            </a:r>
            <a:endParaRPr lang="en-GB" dirty="0"/>
          </a:p>
        </p:txBody>
      </p:sp>
      <p:sp>
        <p:nvSpPr>
          <p:cNvPr id="5" name="Date Placeholder 4"/>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BFAAAB68-DE44-4A38-9244-C1FE44B202D9}" type="slidenum">
              <a:rPr lang="en-GB" smtClean="0"/>
              <a:t>‹#›</a:t>
            </a:fld>
            <a:endParaRPr lang="en-GB"/>
          </a:p>
        </p:txBody>
      </p:sp>
      <p:sp>
        <p:nvSpPr>
          <p:cNvPr id="12" name="Picture4"/>
          <p:cNvSpPr>
            <a:spLocks noGrp="1" noChangeAspect="1"/>
          </p:cNvSpPr>
          <p:nvPr>
            <p:ph type="pic" sz="quarter" idx="17" hasCustomPrompt="1"/>
          </p:nvPr>
        </p:nvSpPr>
        <p:spPr>
          <a:xfrm>
            <a:off x="242887" y="5291726"/>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0" name="Picture3"/>
          <p:cNvSpPr>
            <a:spLocks noGrp="1" noChangeAspect="1"/>
          </p:cNvSpPr>
          <p:nvPr>
            <p:ph type="pic" sz="quarter" idx="15" hasCustomPrompt="1"/>
          </p:nvPr>
        </p:nvSpPr>
        <p:spPr>
          <a:xfrm>
            <a:off x="242887" y="3707905"/>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8" name="Picture2"/>
          <p:cNvSpPr>
            <a:spLocks noGrp="1" noChangeAspect="1"/>
          </p:cNvSpPr>
          <p:nvPr>
            <p:ph type="pic" sz="quarter" idx="13" hasCustomPrompt="1"/>
          </p:nvPr>
        </p:nvSpPr>
        <p:spPr>
          <a:xfrm>
            <a:off x="242887" y="2187577"/>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4" name="Picture1"/>
          <p:cNvSpPr>
            <a:spLocks noGrp="1" noChangeAspect="1"/>
          </p:cNvSpPr>
          <p:nvPr>
            <p:ph type="pic" sz="quarter" idx="19" hasCustomPrompt="1"/>
          </p:nvPr>
        </p:nvSpPr>
        <p:spPr>
          <a:xfrm>
            <a:off x="242646" y="6791431"/>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5" name="Text1"/>
          <p:cNvSpPr>
            <a:spLocks noGrp="1"/>
          </p:cNvSpPr>
          <p:nvPr>
            <p:ph type="body" sz="quarter" idx="20" hasCustomPrompt="1"/>
          </p:nvPr>
        </p:nvSpPr>
        <p:spPr>
          <a:xfrm>
            <a:off x="1453209" y="2117787"/>
            <a:ext cx="4082025" cy="72602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16" name="Text2"/>
          <p:cNvSpPr>
            <a:spLocks noGrp="1"/>
          </p:cNvSpPr>
          <p:nvPr>
            <p:ph type="body" sz="quarter" idx="21" hasCustomPrompt="1"/>
          </p:nvPr>
        </p:nvSpPr>
        <p:spPr>
          <a:xfrm>
            <a:off x="1448985" y="2904873"/>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3" name="Text3"/>
          <p:cNvSpPr>
            <a:spLocks noGrp="1"/>
          </p:cNvSpPr>
          <p:nvPr>
            <p:ph type="body" sz="quarter" idx="22" hasCustomPrompt="1"/>
          </p:nvPr>
        </p:nvSpPr>
        <p:spPr>
          <a:xfrm>
            <a:off x="1435002" y="3645745"/>
            <a:ext cx="4082025" cy="76711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4" name="Text4"/>
          <p:cNvSpPr>
            <a:spLocks noGrp="1"/>
          </p:cNvSpPr>
          <p:nvPr>
            <p:ph type="body" sz="quarter" idx="23" hasCustomPrompt="1"/>
          </p:nvPr>
        </p:nvSpPr>
        <p:spPr>
          <a:xfrm>
            <a:off x="1430778" y="4432832"/>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5" name="Text5"/>
          <p:cNvSpPr>
            <a:spLocks noGrp="1"/>
          </p:cNvSpPr>
          <p:nvPr>
            <p:ph type="body" sz="quarter" idx="24" hasCustomPrompt="1"/>
          </p:nvPr>
        </p:nvSpPr>
        <p:spPr>
          <a:xfrm>
            <a:off x="1435002" y="5245558"/>
            <a:ext cx="4082025" cy="76660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6" name="Text6"/>
          <p:cNvSpPr>
            <a:spLocks noGrp="1"/>
          </p:cNvSpPr>
          <p:nvPr>
            <p:ph type="body" sz="quarter" idx="25" hasCustomPrompt="1"/>
          </p:nvPr>
        </p:nvSpPr>
        <p:spPr>
          <a:xfrm>
            <a:off x="1430778" y="6021856"/>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7" name="Text7"/>
          <p:cNvSpPr>
            <a:spLocks noGrp="1"/>
          </p:cNvSpPr>
          <p:nvPr>
            <p:ph type="body" sz="quarter" idx="26" hasCustomPrompt="1"/>
          </p:nvPr>
        </p:nvSpPr>
        <p:spPr>
          <a:xfrm>
            <a:off x="1430778" y="6791035"/>
            <a:ext cx="4082025" cy="757296"/>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8" name="Text8"/>
          <p:cNvSpPr>
            <a:spLocks noGrp="1"/>
          </p:cNvSpPr>
          <p:nvPr>
            <p:ph type="body" sz="quarter" idx="27" hasCustomPrompt="1"/>
          </p:nvPr>
        </p:nvSpPr>
        <p:spPr>
          <a:xfrm>
            <a:off x="1426554" y="7567332"/>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19" name="TL2"/>
          <p:cNvSpPr>
            <a:spLocks noGrp="1"/>
          </p:cNvSpPr>
          <p:nvPr>
            <p:ph type="body" idx="1" hasCustomPrompt="1"/>
          </p:nvPr>
        </p:nvSpPr>
        <p:spPr>
          <a:xfrm>
            <a:off x="174366" y="1173612"/>
            <a:ext cx="6549000" cy="535781"/>
          </a:xfrm>
        </p:spPr>
        <p:txBody>
          <a:bodyPr anchor="b">
            <a:noAutofit/>
          </a:bodyPr>
          <a:lstStyle>
            <a:lvl1pPr marL="0" indent="0">
              <a:buNone/>
              <a:defRPr sz="2800" cap="all"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75697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2783" cy="576064"/>
          </a:xfrm>
        </p:spPr>
        <p:txBody>
          <a:bodyPr>
            <a:noAutofit/>
          </a:bodyPr>
          <a:lstStyle>
            <a:lvl1pPr>
              <a:defRPr sz="2800">
                <a:solidFill>
                  <a:schemeClr val="accent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BFAAAB68-DE44-4A38-9244-C1FE44B202D9}" type="slidenum">
              <a:rPr lang="en-GB" smtClean="0"/>
              <a:t>‹#›</a:t>
            </a:fld>
            <a:endParaRPr lang="en-GB"/>
          </a:p>
        </p:txBody>
      </p:sp>
      <p:sp>
        <p:nvSpPr>
          <p:cNvPr id="9" name="Oval 8"/>
          <p:cNvSpPr/>
          <p:nvPr/>
        </p:nvSpPr>
        <p:spPr>
          <a:xfrm>
            <a:off x="241459" y="5938082"/>
            <a:ext cx="1125900" cy="1999743"/>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0" name="Oval 9"/>
          <p:cNvSpPr/>
          <p:nvPr/>
        </p:nvSpPr>
        <p:spPr>
          <a:xfrm>
            <a:off x="2007869" y="5938081"/>
            <a:ext cx="1125900" cy="1999743"/>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1" name="Oval 10"/>
          <p:cNvSpPr/>
          <p:nvPr/>
        </p:nvSpPr>
        <p:spPr>
          <a:xfrm>
            <a:off x="3774278" y="5938082"/>
            <a:ext cx="1125900" cy="1999743"/>
          </a:xfrm>
          <a:prstGeom prst="ellipse">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2" name="Oval 11"/>
          <p:cNvSpPr/>
          <p:nvPr/>
        </p:nvSpPr>
        <p:spPr>
          <a:xfrm>
            <a:off x="5540688" y="5938082"/>
            <a:ext cx="1125900" cy="1999743"/>
          </a:xfrm>
          <a:prstGeom prst="ellipse">
            <a:avLst/>
          </a:prstGeom>
          <a:solidFill>
            <a:schemeClr val="accent4"/>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3" name="Text Placeholder 7"/>
          <p:cNvSpPr>
            <a:spLocks noGrp="1"/>
          </p:cNvSpPr>
          <p:nvPr>
            <p:ph type="body" sz="quarter" idx="14" hasCustomPrompt="1"/>
          </p:nvPr>
        </p:nvSpPr>
        <p:spPr>
          <a:xfrm>
            <a:off x="242646"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4" name="Text Placeholder 7"/>
          <p:cNvSpPr>
            <a:spLocks noGrp="1"/>
          </p:cNvSpPr>
          <p:nvPr>
            <p:ph type="body" sz="quarter" idx="15" hasCustomPrompt="1"/>
          </p:nvPr>
        </p:nvSpPr>
        <p:spPr>
          <a:xfrm>
            <a:off x="2006102"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5" name="Text Placeholder 7"/>
          <p:cNvSpPr>
            <a:spLocks noGrp="1"/>
          </p:cNvSpPr>
          <p:nvPr>
            <p:ph type="body" sz="quarter" idx="16" hasCustomPrompt="1"/>
          </p:nvPr>
        </p:nvSpPr>
        <p:spPr>
          <a:xfrm>
            <a:off x="3769557" y="3611034"/>
            <a:ext cx="1134126" cy="2282137"/>
          </a:xfrm>
        </p:spPr>
        <p:txBody>
          <a:bodyPr>
            <a:noAutofit/>
          </a:bodyPr>
          <a:lstStyle>
            <a:lvl1pPr marL="0" indent="0">
              <a:buNone/>
              <a:defRPr sz="1400" cap="all" baseline="0">
                <a:latin typeface="+mn-lt"/>
              </a:defRPr>
            </a:lvl1pPr>
          </a:lstStyle>
          <a:p>
            <a:pPr lvl="0"/>
            <a:r>
              <a:rPr lang="en-US" dirty="0"/>
              <a:t>Click to edit text</a:t>
            </a:r>
          </a:p>
        </p:txBody>
      </p:sp>
      <p:sp>
        <p:nvSpPr>
          <p:cNvPr id="16" name="Text Placeholder 7"/>
          <p:cNvSpPr>
            <a:spLocks noGrp="1"/>
          </p:cNvSpPr>
          <p:nvPr>
            <p:ph type="body" sz="quarter" idx="17" hasCustomPrompt="1"/>
          </p:nvPr>
        </p:nvSpPr>
        <p:spPr>
          <a:xfrm>
            <a:off x="5533013"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7" name="Text Placeholder 7"/>
          <p:cNvSpPr>
            <a:spLocks noGrp="1"/>
          </p:cNvSpPr>
          <p:nvPr>
            <p:ph type="body" sz="quarter" idx="18" hasCustomPrompt="1"/>
          </p:nvPr>
        </p:nvSpPr>
        <p:spPr>
          <a:xfrm>
            <a:off x="162562" y="2106998"/>
            <a:ext cx="6507320" cy="1248140"/>
          </a:xfrm>
        </p:spPr>
        <p:txBody>
          <a:bodyPr>
            <a:noAutofit/>
          </a:bodyPr>
          <a:lstStyle>
            <a:lvl1pPr marL="0" indent="0">
              <a:buNone/>
              <a:defRPr sz="1400" cap="all" baseline="0">
                <a:latin typeface="+mn-lt"/>
              </a:defRPr>
            </a:lvl1pPr>
          </a:lstStyle>
          <a:p>
            <a:pPr lvl="0"/>
            <a:r>
              <a:rPr lang="en-US" dirty="0"/>
              <a:t>Click to edit text</a:t>
            </a:r>
          </a:p>
        </p:txBody>
      </p:sp>
      <p:sp>
        <p:nvSpPr>
          <p:cNvPr id="18" name="TL2"/>
          <p:cNvSpPr>
            <a:spLocks noGrp="1"/>
          </p:cNvSpPr>
          <p:nvPr>
            <p:ph type="body" idx="1" hasCustomPrompt="1"/>
          </p:nvPr>
        </p:nvSpPr>
        <p:spPr>
          <a:xfrm>
            <a:off x="174366" y="1173612"/>
            <a:ext cx="6549000" cy="535781"/>
          </a:xfrm>
        </p:spPr>
        <p:txBody>
          <a:bodyPr anchor="b">
            <a:noAutofit/>
          </a:bodyPr>
          <a:lstStyle>
            <a:lvl1pPr marL="0" indent="0">
              <a:buNone/>
              <a:defRPr sz="2800" cap="all"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372487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rget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2783" cy="565275"/>
          </a:xfrm>
        </p:spPr>
        <p:txBody>
          <a:bodyPr>
            <a:noAutofit/>
          </a:bodyPr>
          <a:lstStyle>
            <a:lvl1pPr>
              <a:defRPr sz="2800">
                <a:solidFill>
                  <a:schemeClr val="accent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BFAAAB68-DE44-4A38-9244-C1FE44B202D9}" type="slidenum">
              <a:rPr lang="en-GB" smtClean="0"/>
              <a:t>‹#›</a:t>
            </a:fld>
            <a:endParaRPr lang="en-GB"/>
          </a:p>
        </p:txBody>
      </p:sp>
      <p:sp>
        <p:nvSpPr>
          <p:cNvPr id="10" name="Oval 9"/>
          <p:cNvSpPr/>
          <p:nvPr/>
        </p:nvSpPr>
        <p:spPr>
          <a:xfrm>
            <a:off x="2007869" y="5585878"/>
            <a:ext cx="1125900" cy="1999743"/>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1" name="Oval 10"/>
          <p:cNvSpPr/>
          <p:nvPr/>
        </p:nvSpPr>
        <p:spPr>
          <a:xfrm>
            <a:off x="3416825" y="5385749"/>
            <a:ext cx="1350000" cy="2400000"/>
          </a:xfrm>
          <a:prstGeom prst="ellipse">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2" name="Oval 11"/>
          <p:cNvSpPr/>
          <p:nvPr/>
        </p:nvSpPr>
        <p:spPr>
          <a:xfrm>
            <a:off x="5049881" y="5145749"/>
            <a:ext cx="1620000" cy="2880000"/>
          </a:xfrm>
          <a:prstGeom prst="ellipse">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3" name="Text Placeholder 7"/>
          <p:cNvSpPr>
            <a:spLocks noGrp="1"/>
          </p:cNvSpPr>
          <p:nvPr>
            <p:ph type="body" sz="quarter" idx="14" hasCustomPrompt="1"/>
          </p:nvPr>
        </p:nvSpPr>
        <p:spPr>
          <a:xfrm>
            <a:off x="458670" y="3611894"/>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14" name="Text Placeholder 7"/>
          <p:cNvSpPr>
            <a:spLocks noGrp="1"/>
          </p:cNvSpPr>
          <p:nvPr>
            <p:ph type="body" sz="quarter" idx="15" hasCustomPrompt="1"/>
          </p:nvPr>
        </p:nvSpPr>
        <p:spPr>
          <a:xfrm>
            <a:off x="2014636" y="6270011"/>
            <a:ext cx="1134126" cy="768085"/>
          </a:xfrm>
        </p:spPr>
        <p:txBody>
          <a:bodyPr>
            <a:noAutofit/>
          </a:bodyPr>
          <a:lstStyle>
            <a:lvl1pPr marL="0" indent="0" algn="ctr">
              <a:buNone/>
              <a:defRPr sz="1400" cap="all" baseline="0">
                <a:latin typeface="+mn-lt"/>
              </a:defRPr>
            </a:lvl1pPr>
          </a:lstStyle>
          <a:p>
            <a:pPr lvl="0"/>
            <a:r>
              <a:rPr lang="en-US" dirty="0"/>
              <a:t>Click to edit text</a:t>
            </a:r>
          </a:p>
        </p:txBody>
      </p:sp>
      <p:sp>
        <p:nvSpPr>
          <p:cNvPr id="17" name="Text Placeholder 7"/>
          <p:cNvSpPr>
            <a:spLocks noGrp="1"/>
          </p:cNvSpPr>
          <p:nvPr>
            <p:ph type="body" sz="quarter" idx="18" hasCustomPrompt="1"/>
          </p:nvPr>
        </p:nvSpPr>
        <p:spPr>
          <a:xfrm>
            <a:off x="162562" y="2106998"/>
            <a:ext cx="6507320" cy="1248140"/>
          </a:xfrm>
        </p:spPr>
        <p:txBody>
          <a:bodyPr>
            <a:noAutofit/>
          </a:bodyPr>
          <a:lstStyle>
            <a:lvl1pPr marL="0" indent="0">
              <a:buNone/>
              <a:defRPr sz="1400" cap="all" baseline="0">
                <a:latin typeface="+mn-lt"/>
              </a:defRPr>
            </a:lvl1pPr>
          </a:lstStyle>
          <a:p>
            <a:pPr lvl="0"/>
            <a:r>
              <a:rPr lang="en-US" dirty="0"/>
              <a:t>Click to edit text</a:t>
            </a:r>
          </a:p>
        </p:txBody>
      </p:sp>
      <p:sp>
        <p:nvSpPr>
          <p:cNvPr id="18" name="Text Placeholder 7"/>
          <p:cNvSpPr>
            <a:spLocks noGrp="1"/>
          </p:cNvSpPr>
          <p:nvPr>
            <p:ph type="body" sz="quarter" idx="19" hasCustomPrompt="1"/>
          </p:nvPr>
        </p:nvSpPr>
        <p:spPr>
          <a:xfrm>
            <a:off x="3524762" y="6267824"/>
            <a:ext cx="1134126" cy="768085"/>
          </a:xfrm>
        </p:spPr>
        <p:txBody>
          <a:bodyPr>
            <a:noAutofit/>
          </a:bodyPr>
          <a:lstStyle>
            <a:lvl1pPr marL="0" indent="0" algn="ctr">
              <a:buNone/>
              <a:defRPr sz="1400" cap="all" baseline="0">
                <a:solidFill>
                  <a:schemeClr val="bg1"/>
                </a:solidFill>
                <a:latin typeface="+mn-lt"/>
              </a:defRPr>
            </a:lvl1pPr>
          </a:lstStyle>
          <a:p>
            <a:pPr lvl="0"/>
            <a:r>
              <a:rPr lang="en-US" dirty="0"/>
              <a:t>Click to edit text</a:t>
            </a:r>
          </a:p>
        </p:txBody>
      </p:sp>
      <p:sp>
        <p:nvSpPr>
          <p:cNvPr id="19" name="Text Placeholder 7"/>
          <p:cNvSpPr>
            <a:spLocks noGrp="1"/>
          </p:cNvSpPr>
          <p:nvPr>
            <p:ph type="body" sz="quarter" idx="20" hasCustomPrompt="1"/>
          </p:nvPr>
        </p:nvSpPr>
        <p:spPr>
          <a:xfrm>
            <a:off x="5319210" y="6267824"/>
            <a:ext cx="1134126" cy="768085"/>
          </a:xfrm>
        </p:spPr>
        <p:txBody>
          <a:bodyPr>
            <a:noAutofit/>
          </a:bodyPr>
          <a:lstStyle>
            <a:lvl1pPr marL="0" indent="0" algn="ctr">
              <a:buNone/>
              <a:defRPr sz="1400" cap="all" baseline="0">
                <a:solidFill>
                  <a:schemeClr val="bg1"/>
                </a:solidFill>
                <a:latin typeface="+mj-lt"/>
              </a:defRPr>
            </a:lvl1pPr>
          </a:lstStyle>
          <a:p>
            <a:pPr lvl="0"/>
            <a:r>
              <a:rPr lang="en-US" dirty="0"/>
              <a:t>Click to edit text</a:t>
            </a:r>
          </a:p>
        </p:txBody>
      </p:sp>
      <p:sp>
        <p:nvSpPr>
          <p:cNvPr id="20" name="Text Placeholder 7"/>
          <p:cNvSpPr>
            <a:spLocks noGrp="1"/>
          </p:cNvSpPr>
          <p:nvPr>
            <p:ph type="body" sz="quarter" idx="21" hasCustomPrompt="1"/>
          </p:nvPr>
        </p:nvSpPr>
        <p:spPr>
          <a:xfrm>
            <a:off x="458670" y="3995937"/>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21" name="Text Placeholder 7"/>
          <p:cNvSpPr>
            <a:spLocks noGrp="1"/>
          </p:cNvSpPr>
          <p:nvPr>
            <p:ph type="body" sz="quarter" idx="22" hasCustomPrompt="1"/>
          </p:nvPr>
        </p:nvSpPr>
        <p:spPr>
          <a:xfrm>
            <a:off x="458670" y="4379979"/>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22" name="Oval 21"/>
          <p:cNvSpPr/>
          <p:nvPr/>
        </p:nvSpPr>
        <p:spPr>
          <a:xfrm>
            <a:off x="242646" y="3633472"/>
            <a:ext cx="180900" cy="319093"/>
          </a:xfrm>
          <a:prstGeom prst="ellipse">
            <a:avLst/>
          </a:prstGeom>
          <a:solidFill>
            <a:schemeClr val="accent5"/>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3" name="Oval 22"/>
          <p:cNvSpPr/>
          <p:nvPr/>
        </p:nvSpPr>
        <p:spPr>
          <a:xfrm>
            <a:off x="242646" y="4022363"/>
            <a:ext cx="180900" cy="319093"/>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4" name="Oval 23"/>
          <p:cNvSpPr/>
          <p:nvPr/>
        </p:nvSpPr>
        <p:spPr>
          <a:xfrm>
            <a:off x="242646" y="4411254"/>
            <a:ext cx="180900" cy="319093"/>
          </a:xfrm>
          <a:prstGeom prst="ellipse">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5" name="TL2"/>
          <p:cNvSpPr>
            <a:spLocks noGrp="1"/>
          </p:cNvSpPr>
          <p:nvPr>
            <p:ph type="body" idx="1" hasCustomPrompt="1"/>
          </p:nvPr>
        </p:nvSpPr>
        <p:spPr>
          <a:xfrm>
            <a:off x="174366" y="1173612"/>
            <a:ext cx="6549000" cy="535781"/>
          </a:xfrm>
        </p:spPr>
        <p:txBody>
          <a:bodyPr anchor="b">
            <a:noAutofit/>
          </a:bodyPr>
          <a:lstStyle>
            <a:lvl1pPr marL="0" indent="0">
              <a:buNone/>
              <a:defRPr sz="2800" cap="all"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3230413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2783"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BFAAAB68-DE44-4A38-9244-C1FE44B202D9}" type="slidenum">
              <a:rPr lang="en-GB" smtClean="0"/>
              <a:t>‹#›</a:t>
            </a:fld>
            <a:endParaRPr lang="en-GB"/>
          </a:p>
        </p:txBody>
      </p:sp>
    </p:spTree>
    <p:extLst>
      <p:ext uri="{BB962C8B-B14F-4D97-AF65-F5344CB8AC3E}">
        <p14:creationId xmlns:p14="http://schemas.microsoft.com/office/powerpoint/2010/main" val="339913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4972050" y="2267745"/>
            <a:ext cx="1543050" cy="5900473"/>
          </a:xfrm>
        </p:spPr>
        <p:txBody>
          <a:bodyPr vert="eaVert" anchor="t">
            <a:noAutofit/>
          </a:bodyPr>
          <a:lstStyle>
            <a:lvl1pPr>
              <a:defRPr>
                <a:solidFill>
                  <a:schemeClr val="accent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a:xfrm>
            <a:off x="342900" y="2267745"/>
            <a:ext cx="4514850" cy="5900473"/>
          </a:xfrm>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BFAAAB68-DE44-4A38-9244-C1FE44B202D9}" type="slidenum">
              <a:rPr lang="en-GB" smtClean="0"/>
              <a:t>‹#›</a:t>
            </a:fld>
            <a:endParaRPr lang="en-GB"/>
          </a:p>
        </p:txBody>
      </p:sp>
    </p:spTree>
    <p:extLst>
      <p:ext uri="{BB962C8B-B14F-4D97-AF65-F5344CB8AC3E}">
        <p14:creationId xmlns:p14="http://schemas.microsoft.com/office/powerpoint/2010/main" val="397007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295" y="2939820"/>
            <a:ext cx="5829300" cy="1960033"/>
          </a:xfrm>
        </p:spPr>
        <p:txBody>
          <a:bodyPr>
            <a:noAutofit/>
          </a:bodyPr>
          <a:lstStyle>
            <a:lvl1pPr algn="l">
              <a:defRPr sz="4400" cap="none" baseline="0">
                <a:latin typeface="Bodoni" panose="02020500000000000000"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170433" y="454331"/>
            <a:ext cx="5130570" cy="718431"/>
          </a:xfrm>
        </p:spPr>
        <p:txBody>
          <a:bodyPr>
            <a:noAutofit/>
          </a:bodyPr>
          <a:lstStyle>
            <a:lvl1pPr marL="0" indent="0" algn="l">
              <a:buNone/>
              <a:defRPr sz="2800" cap="all"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5589240" y="1787690"/>
            <a:ext cx="1149361" cy="288033"/>
          </a:xfrm>
        </p:spPr>
        <p:txBody>
          <a:bodyPr>
            <a:noAutofit/>
          </a:bodyPr>
          <a:lstStyle>
            <a:lvl1pPr algn="r">
              <a:defRPr sz="900" cap="all" baseline="0"/>
            </a:lvl1pPr>
          </a:lstStyle>
          <a:p>
            <a:fld id="{46F96013-2D11-4D97-8B20-1A7F09AA4E0E}" type="datetime4">
              <a:rPr lang="en-GB" smtClean="0"/>
              <a:t>03 July 2018</a:t>
            </a:fld>
            <a:endParaRPr lang="en-GB" dirty="0"/>
          </a:p>
        </p:txBody>
      </p:sp>
      <p:sp>
        <p:nvSpPr>
          <p:cNvPr id="5" name="Footer Placeholder 4"/>
          <p:cNvSpPr>
            <a:spLocks noGrp="1"/>
          </p:cNvSpPr>
          <p:nvPr>
            <p:ph type="ftr" sz="quarter" idx="11"/>
          </p:nvPr>
        </p:nvSpPr>
        <p:spPr>
          <a:xfrm>
            <a:off x="188640" y="1787690"/>
            <a:ext cx="5400600" cy="288033"/>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39538" y="8447177"/>
            <a:ext cx="6439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160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idx="1" hasCustomPrompt="1"/>
          </p:nvPr>
        </p:nvSpPr>
        <p:spPr/>
        <p:txBody>
          <a:bodyPr>
            <a:noAutofit/>
          </a:bodyPr>
          <a:lstStyle>
            <a:lvl2pPr marL="742950" indent="-285750">
              <a:buFont typeface="GillSans Light" panose="020B0500000000000000" pitchFamily="34" charset="0"/>
              <a:buChar char="–"/>
              <a:defRPr/>
            </a:lvl2pPr>
            <a:lvl3pPr marL="1143000" indent="-228600">
              <a:buFont typeface="GillSans Light" panose="020B0500000000000000" pitchFamily="34" charset="0"/>
              <a:buChar char="–"/>
              <a:defRPr/>
            </a:lvl3pPr>
            <a:lvl4pPr marL="1600200" indent="-228600">
              <a:buFont typeface="GillSans Light" panose="020B0500000000000000" pitchFamily="34" charset="0"/>
              <a:buChar char="–"/>
              <a:defRPr/>
            </a:lvl4pPr>
            <a:lvl5pPr marL="2057400" indent="-228600">
              <a:buFont typeface="GillSans Light" panose="020B0500000000000000"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9" name="Straight Connector 8"/>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05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5559" cy="660191"/>
          </a:xfrm>
        </p:spPr>
        <p:txBody>
          <a:bodyPr anchor="t">
            <a:noAutofit/>
          </a:bodyPr>
          <a:lstStyle>
            <a:lvl1pPr algn="l">
              <a:defRPr sz="2800" b="0" cap="all" baseline="0">
                <a:solidFill>
                  <a:schemeClr val="accent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174366" y="1173612"/>
            <a:ext cx="6549000" cy="535781"/>
          </a:xfrm>
        </p:spPr>
        <p:txBody>
          <a:bodyPr anchor="b">
            <a:noAutofit/>
          </a:bodyPr>
          <a:lstStyle>
            <a:lvl1pPr marL="0" indent="0">
              <a:buNone/>
              <a:defRPr sz="2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4772B3EB-2B41-4F53-A477-ED27F3A2A708}"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7" name="Straight Connector 6"/>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84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2783" cy="1333360"/>
          </a:xfrm>
        </p:spPr>
        <p:txBody>
          <a:bodyPr>
            <a:noAutofit/>
          </a:bodyPr>
          <a:lstStyle>
            <a:lvl1pPr>
              <a:defRPr baseline="0">
                <a:solidFill>
                  <a:schemeClr val="accent1"/>
                </a:solidFill>
              </a:defRPr>
            </a:lvl1pPr>
          </a:lstStyle>
          <a:p>
            <a:r>
              <a:rPr lang="en-US" dirty="0"/>
              <a:t>Click to edit title</a:t>
            </a:r>
            <a:endParaRPr lang="en-GB" dirty="0"/>
          </a:p>
        </p:txBody>
      </p:sp>
      <p:sp>
        <p:nvSpPr>
          <p:cNvPr id="3" name="Content Placeholder 2"/>
          <p:cNvSpPr>
            <a:spLocks noGrp="1"/>
          </p:cNvSpPr>
          <p:nvPr>
            <p:ph idx="1" hasCustomPrompt="1"/>
          </p:nvPr>
        </p:nvSpPr>
        <p:spPr/>
        <p:txBody>
          <a:bodyPr>
            <a:noAutofit/>
          </a:bodyPr>
          <a:lstStyle>
            <a:lvl2pPr marL="742950" indent="-285750">
              <a:buFont typeface="GillSans Light" panose="020B0500000000000000" pitchFamily="34" charset="0"/>
              <a:buChar char="–"/>
              <a:defRPr/>
            </a:lvl2pPr>
            <a:lvl3pPr marL="1143000" indent="-228600">
              <a:buFont typeface="GillSans Light" panose="020B0500000000000000" pitchFamily="34" charset="0"/>
              <a:buChar char="–"/>
              <a:defRPr/>
            </a:lvl3pPr>
            <a:lvl4pPr marL="1600200" indent="-228600">
              <a:buFont typeface="GillSans Light" panose="020B0500000000000000" pitchFamily="34" charset="0"/>
              <a:buChar char="–"/>
              <a:defRPr/>
            </a:lvl4pPr>
            <a:lvl5pPr marL="2057400" indent="-228600">
              <a:buFont typeface="GillSans Light" panose="020B0500000000000000"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BFAAAB68-DE44-4A38-9244-C1FE44B202D9}" type="slidenum">
              <a:rPr lang="en-GB" smtClean="0"/>
              <a:t>‹#›</a:t>
            </a:fld>
            <a:endParaRPr lang="en-GB"/>
          </a:p>
        </p:txBody>
      </p:sp>
    </p:spTree>
    <p:extLst>
      <p:ext uri="{BB962C8B-B14F-4D97-AF65-F5344CB8AC3E}">
        <p14:creationId xmlns:p14="http://schemas.microsoft.com/office/powerpoint/2010/main" val="11428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342900" y="2133601"/>
            <a:ext cx="3028950"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3486150" y="2133601"/>
            <a:ext cx="3028950"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83B051D1-8CC2-455B-967C-70227503B557}"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52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242031" y="2133601"/>
            <a:ext cx="1998838"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21544" y="2133601"/>
            <a:ext cx="2059986"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83B051D1-8CC2-455B-967C-70227503B557}"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3" hasCustomPrompt="1"/>
          </p:nvPr>
        </p:nvSpPr>
        <p:spPr>
          <a:xfrm>
            <a:off x="2432096" y="2133601"/>
            <a:ext cx="1998222"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324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342900" y="2046817"/>
            <a:ext cx="3030141" cy="853016"/>
          </a:xfrm>
        </p:spPr>
        <p:txBody>
          <a:bodyPr anchor="b">
            <a:noAutofit/>
          </a:bodyPr>
          <a:lstStyle>
            <a:lvl1pPr marL="0" indent="0">
              <a:buNone/>
              <a:defRPr sz="24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342900" y="2899833"/>
            <a:ext cx="3030141" cy="5268384"/>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3483769" y="2046817"/>
            <a:ext cx="3031331" cy="853016"/>
          </a:xfrm>
        </p:spPr>
        <p:txBody>
          <a:bodyPr anchor="b">
            <a:noAutofit/>
          </a:bodyPr>
          <a:lstStyle>
            <a:lvl1pPr marL="0" indent="0">
              <a:buNone/>
              <a:defRPr sz="24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3483769" y="2899833"/>
            <a:ext cx="3031331" cy="5268384"/>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noAutofit/>
          </a:bodyPr>
          <a:lstStyle/>
          <a:p>
            <a:fld id="{F619D96D-24F6-4DCF-B187-905F2CDEB22B}" type="datetime4">
              <a:rPr lang="en-GB" smtClean="0"/>
              <a:t>03 July 2018</a:t>
            </a:fld>
            <a:endParaRPr lang="en-GB"/>
          </a:p>
        </p:txBody>
      </p:sp>
      <p:sp>
        <p:nvSpPr>
          <p:cNvPr id="8" name="Footer Placeholder 7"/>
          <p:cNvSpPr>
            <a:spLocks noGrp="1"/>
          </p:cNvSpPr>
          <p:nvPr>
            <p:ph type="ftr" sz="quarter" idx="11"/>
          </p:nvPr>
        </p:nvSpPr>
        <p:spPr/>
        <p:txBody>
          <a:bodyPr>
            <a:noAutofit/>
          </a:bodyPr>
          <a:lstStyle/>
          <a:p>
            <a:r>
              <a:rPr lang="en-GB"/>
              <a:t>Company presented to</a:t>
            </a:r>
          </a:p>
        </p:txBody>
      </p:sp>
      <p:sp>
        <p:nvSpPr>
          <p:cNvPr id="9" name="Slide Number Placeholder 8"/>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10" name="Straight Connector 9"/>
          <p:cNvCxnSpPr/>
          <p:nvPr userDrawn="1"/>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396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Date Placeholder 2"/>
          <p:cNvSpPr>
            <a:spLocks noGrp="1"/>
          </p:cNvSpPr>
          <p:nvPr>
            <p:ph type="dt" sz="half" idx="10"/>
          </p:nvPr>
        </p:nvSpPr>
        <p:spPr/>
        <p:txBody>
          <a:bodyPr>
            <a:noAutofit/>
          </a:bodyPr>
          <a:lstStyle/>
          <a:p>
            <a:fld id="{863CD371-9BD5-41EB-9960-E3A32BE7DEE7}" type="datetime4">
              <a:rPr lang="en-GB" smtClean="0"/>
              <a:t>03 July 2018</a:t>
            </a:fld>
            <a:endParaRPr lang="en-GB"/>
          </a:p>
        </p:txBody>
      </p:sp>
      <p:sp>
        <p:nvSpPr>
          <p:cNvPr id="4" name="Footer Placeholder 3"/>
          <p:cNvSpPr>
            <a:spLocks noGrp="1"/>
          </p:cNvSpPr>
          <p:nvPr>
            <p:ph type="ftr" sz="quarter" idx="11"/>
          </p:nvPr>
        </p:nvSpPr>
        <p:spPr/>
        <p:txBody>
          <a:bodyPr>
            <a:noAutofit/>
          </a:bodyPr>
          <a:lstStyle/>
          <a:p>
            <a:r>
              <a:rPr lang="en-GB"/>
              <a:t>Company presented to</a:t>
            </a:r>
          </a:p>
        </p:txBody>
      </p:sp>
      <p:sp>
        <p:nvSpPr>
          <p:cNvPr id="5" name="Slide Number Placeholder 4"/>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6" name="Straight Connector 5"/>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1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8015" y="595328"/>
            <a:ext cx="1424780" cy="328267"/>
          </a:xfrm>
        </p:spPr>
        <p:txBody>
          <a:bodyPr>
            <a:noAutofit/>
          </a:bodyPr>
          <a:lstStyle>
            <a:lvl1pPr algn="l">
              <a:defRPr/>
            </a:lvl1pPr>
          </a:lstStyle>
          <a:p>
            <a:fld id="{885E48F2-4870-4197-B6A2-33DE3C17E724}" type="datetime4">
              <a:rPr lang="en-GB" smtClean="0"/>
              <a:pPr/>
              <a:t>03 July 2018</a:t>
            </a:fld>
            <a:endParaRPr lang="en-GB"/>
          </a:p>
        </p:txBody>
      </p:sp>
      <p:sp>
        <p:nvSpPr>
          <p:cNvPr id="3" name="Footer Placeholder 2"/>
          <p:cNvSpPr>
            <a:spLocks noGrp="1"/>
          </p:cNvSpPr>
          <p:nvPr>
            <p:ph type="ftr" sz="quarter" idx="11"/>
          </p:nvPr>
        </p:nvSpPr>
        <p:spPr>
          <a:xfrm>
            <a:off x="1592796" y="591019"/>
            <a:ext cx="4628808" cy="332576"/>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1158471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8015" y="595328"/>
            <a:ext cx="1424780" cy="328267"/>
          </a:xfrm>
        </p:spPr>
        <p:txBody>
          <a:bodyPr>
            <a:noAutofit/>
          </a:bodyPr>
          <a:lstStyle>
            <a:lvl1pPr algn="l">
              <a:defRPr/>
            </a:lvl1pPr>
          </a:lstStyle>
          <a:p>
            <a:fld id="{885E48F2-4870-4197-B6A2-33DE3C17E724}" type="datetime4">
              <a:rPr lang="en-GB" smtClean="0"/>
              <a:pPr/>
              <a:t>03 July 2018</a:t>
            </a:fld>
            <a:endParaRPr lang="en-GB"/>
          </a:p>
        </p:txBody>
      </p:sp>
      <p:sp>
        <p:nvSpPr>
          <p:cNvPr id="3" name="Footer Placeholder 2"/>
          <p:cNvSpPr>
            <a:spLocks noGrp="1"/>
          </p:cNvSpPr>
          <p:nvPr>
            <p:ph type="ftr" sz="quarter" idx="11"/>
          </p:nvPr>
        </p:nvSpPr>
        <p:spPr>
          <a:xfrm>
            <a:off x="1592796" y="591019"/>
            <a:ext cx="4628808" cy="332576"/>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6" name="Title 1"/>
          <p:cNvSpPr>
            <a:spLocks noGrp="1"/>
          </p:cNvSpPr>
          <p:nvPr>
            <p:ph type="ctrTitle" hasCustomPrompt="1"/>
          </p:nvPr>
        </p:nvSpPr>
        <p:spPr>
          <a:xfrm>
            <a:off x="158295" y="2939820"/>
            <a:ext cx="5829300" cy="1960033"/>
          </a:xfrm>
        </p:spPr>
        <p:txBody>
          <a:bodyPr>
            <a:noAutofit/>
          </a:bodyPr>
          <a:lstStyle>
            <a:lvl1pPr algn="l">
              <a:defRPr sz="4400" cap="all" baseline="0">
                <a:latin typeface="+mj-lt"/>
              </a:defRPr>
            </a:lvl1pPr>
          </a:lstStyle>
          <a:p>
            <a:r>
              <a:rPr lang="en-US" dirty="0"/>
              <a:t>Click to edit divider text</a:t>
            </a:r>
            <a:endParaRPr lang="en-GB" dirty="0"/>
          </a:p>
        </p:txBody>
      </p:sp>
    </p:spTree>
    <p:extLst>
      <p:ext uri="{BB962C8B-B14F-4D97-AF65-F5344CB8AC3E}">
        <p14:creationId xmlns:p14="http://schemas.microsoft.com/office/powerpoint/2010/main" val="1856264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Embosse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863" r="2863"/>
          <a:stretch/>
        </p:blipFill>
        <p:spPr bwMode="hidden">
          <a:xfrm>
            <a:off x="-1" y="0"/>
            <a:ext cx="6858001" cy="9144000"/>
          </a:xfrm>
          <a:prstGeom prst="rect">
            <a:avLst/>
          </a:prstGeom>
        </p:spPr>
      </p:pic>
      <p:sp>
        <p:nvSpPr>
          <p:cNvPr id="2" name="Date Placeholder 1"/>
          <p:cNvSpPr>
            <a:spLocks noGrp="1"/>
          </p:cNvSpPr>
          <p:nvPr>
            <p:ph type="dt" sz="half" idx="10"/>
          </p:nvPr>
        </p:nvSpPr>
        <p:spPr>
          <a:xfrm>
            <a:off x="168015" y="595328"/>
            <a:ext cx="1424780" cy="328267"/>
          </a:xfrm>
        </p:spPr>
        <p:txBody>
          <a:bodyPr>
            <a:noAutofit/>
          </a:bodyPr>
          <a:lstStyle>
            <a:lvl1pPr algn="l">
              <a:defRPr/>
            </a:lvl1pPr>
          </a:lstStyle>
          <a:p>
            <a:fld id="{885E48F2-4870-4197-B6A2-33DE3C17E724}" type="datetime4">
              <a:rPr lang="en-GB" smtClean="0"/>
              <a:pPr/>
              <a:t>03 July 2018</a:t>
            </a:fld>
            <a:endParaRPr lang="en-GB"/>
          </a:p>
        </p:txBody>
      </p:sp>
      <p:sp>
        <p:nvSpPr>
          <p:cNvPr id="3" name="Footer Placeholder 2"/>
          <p:cNvSpPr>
            <a:spLocks noGrp="1"/>
          </p:cNvSpPr>
          <p:nvPr>
            <p:ph type="ftr" sz="quarter" idx="11"/>
          </p:nvPr>
        </p:nvSpPr>
        <p:spPr>
          <a:xfrm>
            <a:off x="1592796" y="591019"/>
            <a:ext cx="4628808" cy="332576"/>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6" name="Title 1"/>
          <p:cNvSpPr>
            <a:spLocks noGrp="1"/>
          </p:cNvSpPr>
          <p:nvPr>
            <p:ph type="ctrTitle" hasCustomPrompt="1"/>
          </p:nvPr>
        </p:nvSpPr>
        <p:spPr>
          <a:xfrm>
            <a:off x="158295" y="2939820"/>
            <a:ext cx="5829300" cy="1960033"/>
          </a:xfrm>
        </p:spPr>
        <p:txBody>
          <a:bodyPr>
            <a:noAutofit/>
          </a:bodyPr>
          <a:lstStyle>
            <a:lvl1pPr algn="l">
              <a:defRPr sz="4400" cap="all" baseline="0">
                <a:latin typeface="+mj-lt"/>
              </a:defRPr>
            </a:lvl1pPr>
          </a:lstStyle>
          <a:p>
            <a:r>
              <a:rPr lang="en-US" dirty="0"/>
              <a:t>Click to edit divider text</a:t>
            </a:r>
            <a:endParaRPr lang="en-GB" dirty="0"/>
          </a:p>
        </p:txBody>
      </p:sp>
    </p:spTree>
    <p:extLst>
      <p:ext uri="{BB962C8B-B14F-4D97-AF65-F5344CB8AC3E}">
        <p14:creationId xmlns:p14="http://schemas.microsoft.com/office/powerpoint/2010/main" val="2517172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81287" y="2267745"/>
            <a:ext cx="3833813" cy="5900473"/>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168714" y="3087590"/>
            <a:ext cx="2256235" cy="3596217"/>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a:t>
            </a:r>
          </a:p>
        </p:txBody>
      </p:sp>
      <p:sp>
        <p:nvSpPr>
          <p:cNvPr id="5" name="Date Placeholder 4"/>
          <p:cNvSpPr>
            <a:spLocks noGrp="1"/>
          </p:cNvSpPr>
          <p:nvPr>
            <p:ph type="dt" sz="half" idx="10"/>
          </p:nvPr>
        </p:nvSpPr>
        <p:spPr/>
        <p:txBody>
          <a:bodyPr>
            <a:noAutofit/>
          </a:bodyPr>
          <a:lstStyle/>
          <a:p>
            <a:fld id="{F91356A5-6962-4648-B367-0A615C07BE50}"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176502" y="2279627"/>
            <a:ext cx="2256235" cy="789664"/>
          </a:xfrm>
        </p:spPr>
        <p:txBody>
          <a:bodyPr anchor="t">
            <a:noAutofit/>
          </a:bodyPr>
          <a:lstStyle>
            <a:lvl1pPr algn="l">
              <a:defRPr sz="2000" b="0" cap="all" baseline="0">
                <a:solidFill>
                  <a:schemeClr val="accent1"/>
                </a:solidFill>
                <a:latin typeface="+mj-lt"/>
              </a:defRPr>
            </a:lvl1pPr>
          </a:lstStyle>
          <a:p>
            <a:r>
              <a:rPr lang="en-US" dirty="0"/>
              <a:t>Click to edit title</a:t>
            </a:r>
            <a:endParaRPr lang="en-GB" dirty="0"/>
          </a:p>
        </p:txBody>
      </p:sp>
    </p:spTree>
    <p:extLst>
      <p:ext uri="{BB962C8B-B14F-4D97-AF65-F5344CB8AC3E}">
        <p14:creationId xmlns:p14="http://schemas.microsoft.com/office/powerpoint/2010/main" val="1346553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7163" cy="576064"/>
          </a:xfrm>
        </p:spPr>
        <p:txBody>
          <a:bodyPr anchor="t">
            <a:noAutofit/>
          </a:bodyPr>
          <a:lstStyle>
            <a:lvl1pPr algn="l">
              <a:defRPr sz="2800" b="0">
                <a:solidFill>
                  <a:schemeClr val="accent1"/>
                </a:solidFill>
              </a:defRPr>
            </a:lvl1pPr>
          </a:lstStyle>
          <a:p>
            <a:r>
              <a:rPr lang="en-US" dirty="0"/>
              <a:t>Click to edit title</a:t>
            </a:r>
            <a:endParaRPr lang="en-GB" dirty="0"/>
          </a:p>
        </p:txBody>
      </p:sp>
      <p:sp>
        <p:nvSpPr>
          <p:cNvPr id="3" name="Picture Placeholder 2"/>
          <p:cNvSpPr>
            <a:spLocks noGrp="1"/>
          </p:cNvSpPr>
          <p:nvPr>
            <p:ph type="pic" idx="1"/>
          </p:nvPr>
        </p:nvSpPr>
        <p:spPr>
          <a:xfrm>
            <a:off x="1344216" y="2267744"/>
            <a:ext cx="4114800" cy="4035689"/>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5" name="Date Placeholder 4"/>
          <p:cNvSpPr>
            <a:spLocks noGrp="1"/>
          </p:cNvSpPr>
          <p:nvPr>
            <p:ph type="dt" sz="half" idx="10"/>
          </p:nvPr>
        </p:nvSpPr>
        <p:spPr/>
        <p:txBody>
          <a:bodyPr>
            <a:noAutofit/>
          </a:bodyPr>
          <a:lstStyle/>
          <a:p>
            <a:fld id="{88EF30AD-C77E-4C6A-944D-BBA77E1AB443}"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L2"/>
          <p:cNvSpPr>
            <a:spLocks noGrp="1"/>
          </p:cNvSpPr>
          <p:nvPr>
            <p:ph type="body" idx="13" hasCustomPrompt="1"/>
          </p:nvPr>
        </p:nvSpPr>
        <p:spPr>
          <a:xfrm>
            <a:off x="174366" y="1173612"/>
            <a:ext cx="6549000" cy="535781"/>
          </a:xfrm>
        </p:spPr>
        <p:txBody>
          <a:bodyPr anchor="b">
            <a:noAutofit/>
          </a:bodyPr>
          <a:lstStyle>
            <a:lvl1pPr marL="0" indent="0">
              <a:buNone/>
              <a:defRPr sz="2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212851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7163" cy="576064"/>
          </a:xfrm>
        </p:spPr>
        <p:txBody>
          <a:bodyPr anchor="t">
            <a:noAutofit/>
          </a:bodyPr>
          <a:lstStyle>
            <a:lvl1pPr algn="l">
              <a:defRPr sz="2800" b="0">
                <a:solidFill>
                  <a:schemeClr val="accent1"/>
                </a:solidFill>
                <a:latin typeface="+mj-lt"/>
              </a:defRPr>
            </a:lvl1pPr>
          </a:lstStyle>
          <a:p>
            <a:r>
              <a:rPr lang="en-US" dirty="0"/>
              <a:t>Click to edit title</a:t>
            </a:r>
            <a:endParaRPr lang="en-GB" dirty="0"/>
          </a:p>
        </p:txBody>
      </p:sp>
      <p:sp>
        <p:nvSpPr>
          <p:cNvPr id="5" name="Date Placeholder 4"/>
          <p:cNvSpPr>
            <a:spLocks noGrp="1"/>
          </p:cNvSpPr>
          <p:nvPr>
            <p:ph type="dt" sz="half" idx="10"/>
          </p:nvPr>
        </p:nvSpPr>
        <p:spPr/>
        <p:txBody>
          <a:bodyPr>
            <a:noAutofit/>
          </a:bodyPr>
          <a:lstStyle/>
          <a:p>
            <a:fld id="{88EF30AD-C77E-4C6A-944D-BBA77E1AB443}"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12" name="Picture4"/>
          <p:cNvSpPr>
            <a:spLocks noGrp="1" noChangeAspect="1"/>
          </p:cNvSpPr>
          <p:nvPr>
            <p:ph type="pic" sz="quarter" idx="17" hasCustomPrompt="1"/>
          </p:nvPr>
        </p:nvSpPr>
        <p:spPr>
          <a:xfrm>
            <a:off x="242887" y="5288285"/>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0" name="Picture3"/>
          <p:cNvSpPr>
            <a:spLocks noGrp="1" noChangeAspect="1"/>
          </p:cNvSpPr>
          <p:nvPr>
            <p:ph type="pic" sz="quarter" idx="15" hasCustomPrompt="1"/>
          </p:nvPr>
        </p:nvSpPr>
        <p:spPr>
          <a:xfrm>
            <a:off x="242887" y="3730009"/>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8" name="Picture2"/>
          <p:cNvSpPr>
            <a:spLocks noGrp="1" noChangeAspect="1"/>
          </p:cNvSpPr>
          <p:nvPr>
            <p:ph type="pic" sz="quarter" idx="13" hasCustomPrompt="1"/>
          </p:nvPr>
        </p:nvSpPr>
        <p:spPr>
          <a:xfrm>
            <a:off x="242887" y="2171734"/>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4" name="Picture1"/>
          <p:cNvSpPr>
            <a:spLocks noGrp="1" noChangeAspect="1"/>
          </p:cNvSpPr>
          <p:nvPr>
            <p:ph type="pic" sz="quarter" idx="19" hasCustomPrompt="1"/>
          </p:nvPr>
        </p:nvSpPr>
        <p:spPr>
          <a:xfrm>
            <a:off x="242646" y="6839082"/>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5" name="Text1"/>
          <p:cNvSpPr>
            <a:spLocks noGrp="1"/>
          </p:cNvSpPr>
          <p:nvPr>
            <p:ph type="body" sz="quarter" idx="20" hasCustomPrompt="1"/>
          </p:nvPr>
        </p:nvSpPr>
        <p:spPr>
          <a:xfrm>
            <a:off x="1453209" y="2117787"/>
            <a:ext cx="4082025" cy="72602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16" name="Text2"/>
          <p:cNvSpPr>
            <a:spLocks noGrp="1"/>
          </p:cNvSpPr>
          <p:nvPr>
            <p:ph type="body" sz="quarter" idx="21" hasCustomPrompt="1"/>
          </p:nvPr>
        </p:nvSpPr>
        <p:spPr>
          <a:xfrm>
            <a:off x="1448985" y="2904873"/>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3" name="Text3"/>
          <p:cNvSpPr>
            <a:spLocks noGrp="1"/>
          </p:cNvSpPr>
          <p:nvPr>
            <p:ph type="body" sz="quarter" idx="22" hasCustomPrompt="1"/>
          </p:nvPr>
        </p:nvSpPr>
        <p:spPr>
          <a:xfrm>
            <a:off x="1435002" y="3645745"/>
            <a:ext cx="4082025" cy="76711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4" name="Text4"/>
          <p:cNvSpPr>
            <a:spLocks noGrp="1"/>
          </p:cNvSpPr>
          <p:nvPr>
            <p:ph type="body" sz="quarter" idx="23" hasCustomPrompt="1"/>
          </p:nvPr>
        </p:nvSpPr>
        <p:spPr>
          <a:xfrm>
            <a:off x="1430778" y="4432832"/>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5" name="Text5"/>
          <p:cNvSpPr>
            <a:spLocks noGrp="1"/>
          </p:cNvSpPr>
          <p:nvPr>
            <p:ph type="body" sz="quarter" idx="24" hasCustomPrompt="1"/>
          </p:nvPr>
        </p:nvSpPr>
        <p:spPr>
          <a:xfrm>
            <a:off x="1435002" y="5245558"/>
            <a:ext cx="4082025" cy="76660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6" name="Text6"/>
          <p:cNvSpPr>
            <a:spLocks noGrp="1"/>
          </p:cNvSpPr>
          <p:nvPr>
            <p:ph type="body" sz="quarter" idx="25" hasCustomPrompt="1"/>
          </p:nvPr>
        </p:nvSpPr>
        <p:spPr>
          <a:xfrm>
            <a:off x="1430778" y="6021856"/>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7" name="Text7"/>
          <p:cNvSpPr>
            <a:spLocks noGrp="1"/>
          </p:cNvSpPr>
          <p:nvPr>
            <p:ph type="body" sz="quarter" idx="26" hasCustomPrompt="1"/>
          </p:nvPr>
        </p:nvSpPr>
        <p:spPr>
          <a:xfrm>
            <a:off x="1430778" y="6791035"/>
            <a:ext cx="4082025" cy="757296"/>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8" name="Text8"/>
          <p:cNvSpPr>
            <a:spLocks noGrp="1"/>
          </p:cNvSpPr>
          <p:nvPr>
            <p:ph type="body" sz="quarter" idx="27" hasCustomPrompt="1"/>
          </p:nvPr>
        </p:nvSpPr>
        <p:spPr>
          <a:xfrm>
            <a:off x="1426554" y="7567332"/>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cxnSp>
        <p:nvCxnSpPr>
          <p:cNvPr id="19" name="Straight Connector 18"/>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L2"/>
          <p:cNvSpPr>
            <a:spLocks noGrp="1"/>
          </p:cNvSpPr>
          <p:nvPr>
            <p:ph type="body" idx="1" hasCustomPrompt="1"/>
          </p:nvPr>
        </p:nvSpPr>
        <p:spPr>
          <a:xfrm>
            <a:off x="174366" y="1173612"/>
            <a:ext cx="6549000" cy="535781"/>
          </a:xfrm>
        </p:spPr>
        <p:txBody>
          <a:bodyPr anchor="b">
            <a:noAutofit/>
          </a:bodyPr>
          <a:lstStyle>
            <a:lvl1pPr marL="0" indent="0">
              <a:buNone/>
              <a:defRPr sz="2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235420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1553" cy="660192"/>
          </a:xfrm>
        </p:spPr>
        <p:txBody>
          <a:bodyPr anchor="t">
            <a:noAutofit/>
          </a:bodyPr>
          <a:lstStyle>
            <a:lvl1pPr algn="l">
              <a:defRPr sz="2800" b="0" cap="all" baseline="0">
                <a:solidFill>
                  <a:schemeClr val="accent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174366" y="1173612"/>
            <a:ext cx="6549000" cy="535781"/>
          </a:xfrm>
        </p:spPr>
        <p:txBody>
          <a:bodyPr anchor="b">
            <a:noAutofit/>
          </a:bodyPr>
          <a:lstStyle>
            <a:lvl1pPr marL="0" indent="0">
              <a:buNone/>
              <a:defRPr sz="2800" cap="all"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noAutofit/>
          </a:bodyPr>
          <a:lstStyle/>
          <a:p>
            <a:endParaRPr lang="en-GB"/>
          </a:p>
        </p:txBody>
      </p:sp>
      <p:sp>
        <p:nvSpPr>
          <p:cNvPr id="6" name="Slide Number Placeholder 5"/>
          <p:cNvSpPr>
            <a:spLocks noGrp="1"/>
          </p:cNvSpPr>
          <p:nvPr>
            <p:ph type="sldNum" sz="quarter" idx="12"/>
          </p:nvPr>
        </p:nvSpPr>
        <p:spPr/>
        <p:txBody>
          <a:bodyPr>
            <a:noAutofit/>
          </a:bodyPr>
          <a:lstStyle/>
          <a:p>
            <a:fld id="{BFAAAB68-DE44-4A38-9244-C1FE44B202D9}" type="slidenum">
              <a:rPr lang="en-GB" smtClean="0"/>
              <a:t>‹#›</a:t>
            </a:fld>
            <a:endParaRPr lang="en-GB"/>
          </a:p>
        </p:txBody>
      </p:sp>
    </p:spTree>
    <p:extLst>
      <p:ext uri="{BB962C8B-B14F-4D97-AF65-F5344CB8AC3E}">
        <p14:creationId xmlns:p14="http://schemas.microsoft.com/office/powerpoint/2010/main" val="2262160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accent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9" name="Oval 8"/>
          <p:cNvSpPr/>
          <p:nvPr userDrawn="1"/>
        </p:nvSpPr>
        <p:spPr>
          <a:xfrm>
            <a:off x="241459" y="5938082"/>
            <a:ext cx="1125900" cy="1999743"/>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0" name="Oval 9"/>
          <p:cNvSpPr/>
          <p:nvPr userDrawn="1"/>
        </p:nvSpPr>
        <p:spPr>
          <a:xfrm>
            <a:off x="2007869" y="5938081"/>
            <a:ext cx="1125900" cy="1999743"/>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1" name="Oval 10"/>
          <p:cNvSpPr/>
          <p:nvPr userDrawn="1"/>
        </p:nvSpPr>
        <p:spPr>
          <a:xfrm>
            <a:off x="3774278" y="5938082"/>
            <a:ext cx="1125900" cy="1999743"/>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2" name="Oval 11"/>
          <p:cNvSpPr/>
          <p:nvPr userDrawn="1"/>
        </p:nvSpPr>
        <p:spPr>
          <a:xfrm>
            <a:off x="5540688" y="5938082"/>
            <a:ext cx="1125900" cy="1999743"/>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3" name="Text Placeholder 7"/>
          <p:cNvSpPr>
            <a:spLocks noGrp="1"/>
          </p:cNvSpPr>
          <p:nvPr>
            <p:ph type="body" sz="quarter" idx="14" hasCustomPrompt="1"/>
          </p:nvPr>
        </p:nvSpPr>
        <p:spPr>
          <a:xfrm>
            <a:off x="242646"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4" name="Text Placeholder 7"/>
          <p:cNvSpPr>
            <a:spLocks noGrp="1"/>
          </p:cNvSpPr>
          <p:nvPr>
            <p:ph type="body" sz="quarter" idx="15" hasCustomPrompt="1"/>
          </p:nvPr>
        </p:nvSpPr>
        <p:spPr>
          <a:xfrm>
            <a:off x="2006102"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5" name="Text Placeholder 7"/>
          <p:cNvSpPr>
            <a:spLocks noGrp="1"/>
          </p:cNvSpPr>
          <p:nvPr>
            <p:ph type="body" sz="quarter" idx="16" hasCustomPrompt="1"/>
          </p:nvPr>
        </p:nvSpPr>
        <p:spPr>
          <a:xfrm>
            <a:off x="3769557" y="3611034"/>
            <a:ext cx="1134126" cy="2282137"/>
          </a:xfrm>
        </p:spPr>
        <p:txBody>
          <a:bodyPr>
            <a:noAutofit/>
          </a:bodyPr>
          <a:lstStyle>
            <a:lvl1pPr marL="0" indent="0">
              <a:buNone/>
              <a:defRPr sz="1400" cap="all" baseline="0">
                <a:latin typeface="+mn-lt"/>
              </a:defRPr>
            </a:lvl1pPr>
          </a:lstStyle>
          <a:p>
            <a:pPr lvl="0"/>
            <a:r>
              <a:rPr lang="en-US" dirty="0"/>
              <a:t>Click to edit text</a:t>
            </a:r>
          </a:p>
        </p:txBody>
      </p:sp>
      <p:sp>
        <p:nvSpPr>
          <p:cNvPr id="16" name="Text Placeholder 7"/>
          <p:cNvSpPr>
            <a:spLocks noGrp="1"/>
          </p:cNvSpPr>
          <p:nvPr>
            <p:ph type="body" sz="quarter" idx="17" hasCustomPrompt="1"/>
          </p:nvPr>
        </p:nvSpPr>
        <p:spPr>
          <a:xfrm>
            <a:off x="5533013"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7" name="Text Placeholder 7"/>
          <p:cNvSpPr>
            <a:spLocks noGrp="1"/>
          </p:cNvSpPr>
          <p:nvPr>
            <p:ph type="body" sz="quarter" idx="18" hasCustomPrompt="1"/>
          </p:nvPr>
        </p:nvSpPr>
        <p:spPr>
          <a:xfrm>
            <a:off x="162562" y="2106998"/>
            <a:ext cx="6507320" cy="1248140"/>
          </a:xfrm>
        </p:spPr>
        <p:txBody>
          <a:bodyPr>
            <a:noAutofit/>
          </a:bodyPr>
          <a:lstStyle>
            <a:lvl1pPr marL="0" indent="0">
              <a:buNone/>
              <a:defRPr sz="1400" cap="all" baseline="0">
                <a:latin typeface="+mn-lt"/>
              </a:defRPr>
            </a:lvl1pPr>
          </a:lstStyle>
          <a:p>
            <a:pPr lvl="0"/>
            <a:r>
              <a:rPr lang="en-US" dirty="0"/>
              <a:t>Click to edit text</a:t>
            </a:r>
          </a:p>
        </p:txBody>
      </p:sp>
      <p:cxnSp>
        <p:nvCxnSpPr>
          <p:cNvPr id="18" name="Straight Connector 17"/>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L2"/>
          <p:cNvSpPr>
            <a:spLocks noGrp="1"/>
          </p:cNvSpPr>
          <p:nvPr>
            <p:ph type="body" idx="1" hasCustomPrompt="1"/>
          </p:nvPr>
        </p:nvSpPr>
        <p:spPr>
          <a:xfrm>
            <a:off x="174366" y="1173612"/>
            <a:ext cx="6549000" cy="535781"/>
          </a:xfrm>
        </p:spPr>
        <p:txBody>
          <a:bodyPr anchor="b">
            <a:noAutofit/>
          </a:bodyPr>
          <a:lstStyle>
            <a:lvl1pPr marL="0" indent="0">
              <a:buNone/>
              <a:defRPr sz="2800" cap="all" baseline="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3974634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rget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accent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10" name="Oval 9"/>
          <p:cNvSpPr/>
          <p:nvPr userDrawn="1"/>
        </p:nvSpPr>
        <p:spPr>
          <a:xfrm>
            <a:off x="2007869" y="5585878"/>
            <a:ext cx="1125900" cy="1999743"/>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1" name="Oval 10"/>
          <p:cNvSpPr/>
          <p:nvPr userDrawn="1"/>
        </p:nvSpPr>
        <p:spPr>
          <a:xfrm>
            <a:off x="3416825" y="5385749"/>
            <a:ext cx="1350000" cy="240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2" name="Oval 11"/>
          <p:cNvSpPr/>
          <p:nvPr userDrawn="1"/>
        </p:nvSpPr>
        <p:spPr>
          <a:xfrm>
            <a:off x="5049881" y="5145749"/>
            <a:ext cx="1620000" cy="288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3" name="Text Placeholder 7"/>
          <p:cNvSpPr>
            <a:spLocks noGrp="1"/>
          </p:cNvSpPr>
          <p:nvPr>
            <p:ph type="body" sz="quarter" idx="14" hasCustomPrompt="1"/>
          </p:nvPr>
        </p:nvSpPr>
        <p:spPr>
          <a:xfrm>
            <a:off x="458670" y="3611894"/>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14" name="Text Placeholder 7"/>
          <p:cNvSpPr>
            <a:spLocks noGrp="1"/>
          </p:cNvSpPr>
          <p:nvPr>
            <p:ph type="body" sz="quarter" idx="15" hasCustomPrompt="1"/>
          </p:nvPr>
        </p:nvSpPr>
        <p:spPr>
          <a:xfrm>
            <a:off x="2014636" y="6270011"/>
            <a:ext cx="1134126" cy="768085"/>
          </a:xfrm>
        </p:spPr>
        <p:txBody>
          <a:bodyPr>
            <a:noAutofit/>
          </a:bodyPr>
          <a:lstStyle>
            <a:lvl1pPr marL="0" indent="0" algn="ctr">
              <a:buNone/>
              <a:defRPr sz="1400" cap="all" baseline="0">
                <a:solidFill>
                  <a:schemeClr val="bg1"/>
                </a:solidFill>
                <a:latin typeface="+mn-lt"/>
              </a:defRPr>
            </a:lvl1pPr>
          </a:lstStyle>
          <a:p>
            <a:pPr lvl="0"/>
            <a:r>
              <a:rPr lang="en-US" dirty="0"/>
              <a:t>Click to edit text</a:t>
            </a:r>
          </a:p>
        </p:txBody>
      </p:sp>
      <p:sp>
        <p:nvSpPr>
          <p:cNvPr id="17" name="Text Placeholder 7"/>
          <p:cNvSpPr>
            <a:spLocks noGrp="1"/>
          </p:cNvSpPr>
          <p:nvPr>
            <p:ph type="body" sz="quarter" idx="18" hasCustomPrompt="1"/>
          </p:nvPr>
        </p:nvSpPr>
        <p:spPr>
          <a:xfrm>
            <a:off x="162562" y="2106998"/>
            <a:ext cx="6507320" cy="1248140"/>
          </a:xfrm>
        </p:spPr>
        <p:txBody>
          <a:bodyPr>
            <a:noAutofit/>
          </a:bodyPr>
          <a:lstStyle>
            <a:lvl1pPr marL="0" indent="0">
              <a:buNone/>
              <a:defRPr sz="1400" cap="all" baseline="0">
                <a:latin typeface="+mn-lt"/>
              </a:defRPr>
            </a:lvl1pPr>
          </a:lstStyle>
          <a:p>
            <a:pPr lvl="0"/>
            <a:r>
              <a:rPr lang="en-US" dirty="0"/>
              <a:t>Click to edit text</a:t>
            </a:r>
          </a:p>
        </p:txBody>
      </p:sp>
      <p:sp>
        <p:nvSpPr>
          <p:cNvPr id="18" name="Text Placeholder 7"/>
          <p:cNvSpPr>
            <a:spLocks noGrp="1"/>
          </p:cNvSpPr>
          <p:nvPr>
            <p:ph type="body" sz="quarter" idx="19" hasCustomPrompt="1"/>
          </p:nvPr>
        </p:nvSpPr>
        <p:spPr>
          <a:xfrm>
            <a:off x="3524762" y="6267824"/>
            <a:ext cx="1134126" cy="768085"/>
          </a:xfrm>
        </p:spPr>
        <p:txBody>
          <a:bodyPr>
            <a:noAutofit/>
          </a:bodyPr>
          <a:lstStyle>
            <a:lvl1pPr marL="0" indent="0" algn="ctr">
              <a:buNone/>
              <a:defRPr sz="1400" cap="all" baseline="0">
                <a:solidFill>
                  <a:schemeClr val="tx1"/>
                </a:solidFill>
                <a:latin typeface="+mn-lt"/>
              </a:defRPr>
            </a:lvl1pPr>
          </a:lstStyle>
          <a:p>
            <a:pPr lvl="0"/>
            <a:r>
              <a:rPr lang="en-US" dirty="0"/>
              <a:t>Click to edit text</a:t>
            </a:r>
          </a:p>
        </p:txBody>
      </p:sp>
      <p:sp>
        <p:nvSpPr>
          <p:cNvPr id="19" name="Text Placeholder 7"/>
          <p:cNvSpPr>
            <a:spLocks noGrp="1"/>
          </p:cNvSpPr>
          <p:nvPr>
            <p:ph type="body" sz="quarter" idx="20" hasCustomPrompt="1"/>
          </p:nvPr>
        </p:nvSpPr>
        <p:spPr>
          <a:xfrm>
            <a:off x="5319210" y="6267824"/>
            <a:ext cx="1134126" cy="768085"/>
          </a:xfrm>
        </p:spPr>
        <p:txBody>
          <a:bodyPr>
            <a:noAutofit/>
          </a:bodyPr>
          <a:lstStyle>
            <a:lvl1pPr marL="0" indent="0" algn="ctr">
              <a:buNone/>
              <a:defRPr sz="1400" cap="all" baseline="0">
                <a:solidFill>
                  <a:schemeClr val="bg1"/>
                </a:solidFill>
                <a:latin typeface="+mj-lt"/>
              </a:defRPr>
            </a:lvl1pPr>
          </a:lstStyle>
          <a:p>
            <a:pPr lvl="0"/>
            <a:r>
              <a:rPr lang="en-US" dirty="0"/>
              <a:t>Click to edit text</a:t>
            </a:r>
          </a:p>
        </p:txBody>
      </p:sp>
      <p:sp>
        <p:nvSpPr>
          <p:cNvPr id="20" name="Text Placeholder 7"/>
          <p:cNvSpPr>
            <a:spLocks noGrp="1"/>
          </p:cNvSpPr>
          <p:nvPr>
            <p:ph type="body" sz="quarter" idx="21" hasCustomPrompt="1"/>
          </p:nvPr>
        </p:nvSpPr>
        <p:spPr>
          <a:xfrm>
            <a:off x="458670" y="3995937"/>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21" name="Text Placeholder 7"/>
          <p:cNvSpPr>
            <a:spLocks noGrp="1"/>
          </p:cNvSpPr>
          <p:nvPr>
            <p:ph type="body" sz="quarter" idx="22" hasCustomPrompt="1"/>
          </p:nvPr>
        </p:nvSpPr>
        <p:spPr>
          <a:xfrm>
            <a:off x="458670" y="4379979"/>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22" name="Oval 21"/>
          <p:cNvSpPr/>
          <p:nvPr userDrawn="1"/>
        </p:nvSpPr>
        <p:spPr>
          <a:xfrm>
            <a:off x="242646" y="3633472"/>
            <a:ext cx="180900" cy="319093"/>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3" name="Oval 22"/>
          <p:cNvSpPr/>
          <p:nvPr userDrawn="1"/>
        </p:nvSpPr>
        <p:spPr>
          <a:xfrm>
            <a:off x="242646" y="4022363"/>
            <a:ext cx="180900" cy="319093"/>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4" name="Oval 23"/>
          <p:cNvSpPr/>
          <p:nvPr userDrawn="1"/>
        </p:nvSpPr>
        <p:spPr>
          <a:xfrm>
            <a:off x="242646" y="4411254"/>
            <a:ext cx="180900" cy="319093"/>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cxnSp>
        <p:nvCxnSpPr>
          <p:cNvPr id="25" name="Straight Connector 24"/>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L2"/>
          <p:cNvSpPr>
            <a:spLocks noGrp="1"/>
          </p:cNvSpPr>
          <p:nvPr>
            <p:ph type="body" idx="1" hasCustomPrompt="1"/>
          </p:nvPr>
        </p:nvSpPr>
        <p:spPr>
          <a:xfrm>
            <a:off x="174366" y="1173612"/>
            <a:ext cx="6549000" cy="535781"/>
          </a:xfrm>
        </p:spPr>
        <p:txBody>
          <a:bodyPr anchor="b">
            <a:noAutofit/>
          </a:bodyPr>
          <a:lstStyle>
            <a:lvl1pPr marL="0" indent="0">
              <a:buNone/>
              <a:defRPr sz="2800" cap="all" baseline="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819561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6CE331A1-854D-4E89-AB9D-AAF02006F442}"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7" name="Straight Connector 6"/>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48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4972050" y="2267745"/>
            <a:ext cx="1543050" cy="5900473"/>
          </a:xfrm>
        </p:spPr>
        <p:txBody>
          <a:bodyPr vert="eaVert" anchor="t">
            <a:noAutofit/>
          </a:bodyPr>
          <a:lstStyle>
            <a:lvl1pPr>
              <a:defRPr>
                <a:solidFill>
                  <a:schemeClr val="accent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a:xfrm>
            <a:off x="342900" y="2267745"/>
            <a:ext cx="4514850" cy="5900473"/>
          </a:xfrm>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7D0C51B7-AD27-4B1C-A011-9BFC0F37FD51}"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7" name="Straight Connector 6"/>
          <p:cNvCxnSpPr/>
          <p:nvPr userDrawn="1"/>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792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8295" y="2939820"/>
            <a:ext cx="5829300" cy="1960033"/>
          </a:xfrm>
        </p:spPr>
        <p:txBody>
          <a:bodyPr>
            <a:noAutofit/>
          </a:bodyPr>
          <a:lstStyle>
            <a:lvl1pPr algn="l">
              <a:defRPr sz="4400" cap="none" baseline="0">
                <a:solidFill>
                  <a:schemeClr val="bg1"/>
                </a:solidFill>
                <a:latin typeface="Bodoni" panose="02020500000000000000"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170433" y="454331"/>
            <a:ext cx="5130570" cy="718431"/>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5589240" y="1787690"/>
            <a:ext cx="1149361" cy="288033"/>
          </a:xfrm>
        </p:spPr>
        <p:txBody>
          <a:bodyPr>
            <a:noAutofit/>
          </a:bodyPr>
          <a:lstStyle>
            <a:lvl1pPr algn="r">
              <a:defRPr sz="900" cap="all" baseline="0"/>
            </a:lvl1pPr>
          </a:lstStyle>
          <a:p>
            <a:fld id="{46F96013-2D11-4D97-8B20-1A7F09AA4E0E}" type="datetime4">
              <a:rPr lang="en-GB" smtClean="0"/>
              <a:t>03 July 2018</a:t>
            </a:fld>
            <a:endParaRPr lang="en-GB" dirty="0"/>
          </a:p>
        </p:txBody>
      </p:sp>
      <p:sp>
        <p:nvSpPr>
          <p:cNvPr id="5" name="Footer Placeholder 4"/>
          <p:cNvSpPr>
            <a:spLocks noGrp="1"/>
          </p:cNvSpPr>
          <p:nvPr>
            <p:ph type="ftr" sz="quarter" idx="11"/>
          </p:nvPr>
        </p:nvSpPr>
        <p:spPr>
          <a:xfrm>
            <a:off x="188640" y="1787690"/>
            <a:ext cx="5400600" cy="288033"/>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39538" y="2075723"/>
            <a:ext cx="6438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39538" y="8447177"/>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648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Graph)">
    <p:bg>
      <p:bgPr>
        <a:solidFill>
          <a:schemeClr val="accent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1785"/>
            <a:ext cx="6858000" cy="8620431"/>
          </a:xfrm>
          <a:prstGeom prst="rect">
            <a:avLst/>
          </a:prstGeom>
        </p:spPr>
      </p:pic>
      <p:sp>
        <p:nvSpPr>
          <p:cNvPr id="2" name="Title 1"/>
          <p:cNvSpPr>
            <a:spLocks noGrp="1"/>
          </p:cNvSpPr>
          <p:nvPr>
            <p:ph type="ctrTitle" hasCustomPrompt="1"/>
          </p:nvPr>
        </p:nvSpPr>
        <p:spPr>
          <a:xfrm>
            <a:off x="158295" y="2939819"/>
            <a:ext cx="3270705" cy="4800533"/>
          </a:xfrm>
        </p:spPr>
        <p:txBody>
          <a:bodyPr anchor="t">
            <a:noAutofit/>
          </a:bodyPr>
          <a:lstStyle>
            <a:lvl1pPr algn="l">
              <a:defRPr sz="4400" cap="none" baseline="0">
                <a:solidFill>
                  <a:schemeClr val="bg1"/>
                </a:solidFill>
                <a:latin typeface="Bodoni" panose="02020500000000000000"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170433" y="454331"/>
            <a:ext cx="5130570" cy="718431"/>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5589240" y="1787690"/>
            <a:ext cx="1149361" cy="288033"/>
          </a:xfrm>
        </p:spPr>
        <p:txBody>
          <a:bodyPr>
            <a:noAutofit/>
          </a:bodyPr>
          <a:lstStyle>
            <a:lvl1pPr algn="r">
              <a:defRPr sz="900" cap="all" baseline="0"/>
            </a:lvl1pPr>
          </a:lstStyle>
          <a:p>
            <a:fld id="{46F96013-2D11-4D97-8B20-1A7F09AA4E0E}" type="datetime4">
              <a:rPr lang="en-GB" smtClean="0"/>
              <a:t>03 July 2018</a:t>
            </a:fld>
            <a:endParaRPr lang="en-GB" dirty="0"/>
          </a:p>
        </p:txBody>
      </p:sp>
      <p:sp>
        <p:nvSpPr>
          <p:cNvPr id="5" name="Footer Placeholder 4"/>
          <p:cNvSpPr>
            <a:spLocks noGrp="1"/>
          </p:cNvSpPr>
          <p:nvPr>
            <p:ph type="ftr" sz="quarter" idx="11"/>
          </p:nvPr>
        </p:nvSpPr>
        <p:spPr>
          <a:xfrm>
            <a:off x="188640" y="1787690"/>
            <a:ext cx="5400600" cy="288033"/>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39538" y="2075723"/>
            <a:ext cx="6438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39538" y="8447177"/>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76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Blackboard)">
    <p:bg>
      <p:bgPr>
        <a:solidFill>
          <a:schemeClr val="accent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3570"/>
            <a:ext cx="6858000" cy="8620431"/>
          </a:xfrm>
          <a:prstGeom prst="rect">
            <a:avLst/>
          </a:prstGeom>
        </p:spPr>
      </p:pic>
      <p:sp>
        <p:nvSpPr>
          <p:cNvPr id="2" name="Title 1"/>
          <p:cNvSpPr>
            <a:spLocks noGrp="1"/>
          </p:cNvSpPr>
          <p:nvPr>
            <p:ph type="ctrTitle" hasCustomPrompt="1"/>
          </p:nvPr>
        </p:nvSpPr>
        <p:spPr>
          <a:xfrm>
            <a:off x="158295" y="2939819"/>
            <a:ext cx="3270705" cy="4800533"/>
          </a:xfrm>
        </p:spPr>
        <p:txBody>
          <a:bodyPr anchor="t">
            <a:noAutofit/>
          </a:bodyPr>
          <a:lstStyle>
            <a:lvl1pPr algn="l">
              <a:defRPr sz="4400" cap="none" baseline="0">
                <a:solidFill>
                  <a:schemeClr val="bg1"/>
                </a:solidFill>
                <a:latin typeface="Bodoni" panose="02020500000000000000"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170433" y="454331"/>
            <a:ext cx="5130570" cy="718431"/>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5589240" y="1787690"/>
            <a:ext cx="1149361" cy="288033"/>
          </a:xfrm>
        </p:spPr>
        <p:txBody>
          <a:bodyPr>
            <a:noAutofit/>
          </a:bodyPr>
          <a:lstStyle>
            <a:lvl1pPr algn="r">
              <a:defRPr sz="900" cap="all" baseline="0"/>
            </a:lvl1pPr>
          </a:lstStyle>
          <a:p>
            <a:fld id="{46F96013-2D11-4D97-8B20-1A7F09AA4E0E}" type="datetime4">
              <a:rPr lang="en-GB" smtClean="0"/>
              <a:t>03 July 2018</a:t>
            </a:fld>
            <a:endParaRPr lang="en-GB" dirty="0"/>
          </a:p>
        </p:txBody>
      </p:sp>
      <p:sp>
        <p:nvSpPr>
          <p:cNvPr id="5" name="Footer Placeholder 4"/>
          <p:cNvSpPr>
            <a:spLocks noGrp="1"/>
          </p:cNvSpPr>
          <p:nvPr>
            <p:ph type="ftr" sz="quarter" idx="11"/>
          </p:nvPr>
        </p:nvSpPr>
        <p:spPr>
          <a:xfrm>
            <a:off x="188640" y="1787690"/>
            <a:ext cx="5400600" cy="288033"/>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39538" y="2075723"/>
            <a:ext cx="6438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84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Workplace)">
    <p:bg>
      <p:bgPr>
        <a:solidFill>
          <a:schemeClr val="accent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4359"/>
            <a:ext cx="6858000" cy="8620431"/>
          </a:xfrm>
          <a:prstGeom prst="rect">
            <a:avLst/>
          </a:prstGeom>
        </p:spPr>
      </p:pic>
      <p:sp>
        <p:nvSpPr>
          <p:cNvPr id="2" name="Title 1"/>
          <p:cNvSpPr>
            <a:spLocks noGrp="1"/>
          </p:cNvSpPr>
          <p:nvPr>
            <p:ph type="ctrTitle" hasCustomPrompt="1"/>
          </p:nvPr>
        </p:nvSpPr>
        <p:spPr>
          <a:xfrm>
            <a:off x="158295" y="2939819"/>
            <a:ext cx="3270705" cy="4800533"/>
          </a:xfrm>
        </p:spPr>
        <p:txBody>
          <a:bodyPr anchor="t">
            <a:noAutofit/>
          </a:bodyPr>
          <a:lstStyle>
            <a:lvl1pPr algn="l">
              <a:defRPr sz="4400" cap="none" baseline="0">
                <a:solidFill>
                  <a:schemeClr val="bg1"/>
                </a:solidFill>
                <a:latin typeface="Bodoni" panose="02020500000000000000"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170433" y="454331"/>
            <a:ext cx="5130570" cy="718431"/>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5589240" y="1787690"/>
            <a:ext cx="1149361" cy="288033"/>
          </a:xfrm>
        </p:spPr>
        <p:txBody>
          <a:bodyPr>
            <a:noAutofit/>
          </a:bodyPr>
          <a:lstStyle>
            <a:lvl1pPr algn="r">
              <a:defRPr sz="900" cap="all" baseline="0"/>
            </a:lvl1pPr>
          </a:lstStyle>
          <a:p>
            <a:fld id="{46F96013-2D11-4D97-8B20-1A7F09AA4E0E}" type="datetime4">
              <a:rPr lang="en-GB" smtClean="0"/>
              <a:t>03 July 2018</a:t>
            </a:fld>
            <a:endParaRPr lang="en-GB" dirty="0"/>
          </a:p>
        </p:txBody>
      </p:sp>
      <p:sp>
        <p:nvSpPr>
          <p:cNvPr id="5" name="Footer Placeholder 4"/>
          <p:cNvSpPr>
            <a:spLocks noGrp="1"/>
          </p:cNvSpPr>
          <p:nvPr>
            <p:ph type="ftr" sz="quarter" idx="11"/>
          </p:nvPr>
        </p:nvSpPr>
        <p:spPr>
          <a:xfrm>
            <a:off x="188640" y="1787690"/>
            <a:ext cx="5400600" cy="288033"/>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39538" y="2075723"/>
            <a:ext cx="6438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8005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Conqueror)">
    <p:bg>
      <p:bgPr>
        <a:solidFill>
          <a:schemeClr val="accent5"/>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1785"/>
            <a:ext cx="6858000" cy="8620431"/>
          </a:xfrm>
          <a:prstGeom prst="rect">
            <a:avLst/>
          </a:prstGeom>
        </p:spPr>
      </p:pic>
      <p:sp>
        <p:nvSpPr>
          <p:cNvPr id="2" name="Title 1"/>
          <p:cNvSpPr>
            <a:spLocks noGrp="1"/>
          </p:cNvSpPr>
          <p:nvPr>
            <p:ph type="ctrTitle" hasCustomPrompt="1"/>
          </p:nvPr>
        </p:nvSpPr>
        <p:spPr>
          <a:xfrm>
            <a:off x="158295" y="2939819"/>
            <a:ext cx="3270705" cy="4800533"/>
          </a:xfrm>
        </p:spPr>
        <p:txBody>
          <a:bodyPr anchor="t">
            <a:noAutofit/>
          </a:bodyPr>
          <a:lstStyle>
            <a:lvl1pPr algn="l">
              <a:defRPr sz="4400" cap="none" baseline="0">
                <a:solidFill>
                  <a:schemeClr val="bg1"/>
                </a:solidFill>
                <a:latin typeface="Bodoni" panose="02020500000000000000"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170433" y="454331"/>
            <a:ext cx="5130570" cy="718431"/>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5589240" y="1787690"/>
            <a:ext cx="1149361" cy="288033"/>
          </a:xfrm>
        </p:spPr>
        <p:txBody>
          <a:bodyPr>
            <a:noAutofit/>
          </a:bodyPr>
          <a:lstStyle>
            <a:lvl1pPr algn="r">
              <a:defRPr sz="900" cap="all" baseline="0"/>
            </a:lvl1pPr>
          </a:lstStyle>
          <a:p>
            <a:fld id="{46F96013-2D11-4D97-8B20-1A7F09AA4E0E}" type="datetime4">
              <a:rPr lang="en-GB" smtClean="0"/>
              <a:t>03 July 2018</a:t>
            </a:fld>
            <a:endParaRPr lang="en-GB" dirty="0"/>
          </a:p>
        </p:txBody>
      </p:sp>
      <p:sp>
        <p:nvSpPr>
          <p:cNvPr id="5" name="Footer Placeholder 4"/>
          <p:cNvSpPr>
            <a:spLocks noGrp="1"/>
          </p:cNvSpPr>
          <p:nvPr>
            <p:ph type="ftr" sz="quarter" idx="11"/>
          </p:nvPr>
        </p:nvSpPr>
        <p:spPr>
          <a:xfrm>
            <a:off x="188640" y="1787690"/>
            <a:ext cx="5400600" cy="288033"/>
          </a:xfrm>
        </p:spPr>
        <p:txBody>
          <a:bodyPr>
            <a:noAutofit/>
          </a:bodyPr>
          <a:lstStyle>
            <a:lvl1pPr algn="r">
              <a:defRPr sz="900" cap="all" baseline="0"/>
            </a:lvl1pPr>
          </a:lstStyle>
          <a:p>
            <a:r>
              <a:rPr lang="en-GB" dirty="0"/>
              <a:t>Company presented to</a:t>
            </a:r>
          </a:p>
        </p:txBody>
      </p:sp>
      <p:cxnSp>
        <p:nvCxnSpPr>
          <p:cNvPr id="10" name="Straight Connector 9"/>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39538" y="2075723"/>
            <a:ext cx="6438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39538" y="8447177"/>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197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Flipchart)">
    <p:bg>
      <p:bgPr>
        <a:solidFill>
          <a:schemeClr val="accent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1785"/>
            <a:ext cx="6858000" cy="8620431"/>
          </a:xfrm>
          <a:prstGeom prst="rect">
            <a:avLst/>
          </a:prstGeom>
        </p:spPr>
      </p:pic>
      <p:sp>
        <p:nvSpPr>
          <p:cNvPr id="2" name="Title 1"/>
          <p:cNvSpPr>
            <a:spLocks noGrp="1"/>
          </p:cNvSpPr>
          <p:nvPr>
            <p:ph type="ctrTitle" hasCustomPrompt="1"/>
          </p:nvPr>
        </p:nvSpPr>
        <p:spPr>
          <a:xfrm>
            <a:off x="158295" y="2939819"/>
            <a:ext cx="3270705" cy="4800533"/>
          </a:xfrm>
        </p:spPr>
        <p:txBody>
          <a:bodyPr anchor="t">
            <a:noAutofit/>
          </a:bodyPr>
          <a:lstStyle>
            <a:lvl1pPr algn="l">
              <a:defRPr sz="4400" cap="none" baseline="0">
                <a:solidFill>
                  <a:schemeClr val="bg1"/>
                </a:solidFill>
                <a:latin typeface="Bodoni" panose="02020500000000000000" pitchFamily="18" charset="0"/>
              </a:defRPr>
            </a:lvl1pPr>
          </a:lstStyle>
          <a:p>
            <a:r>
              <a:rPr lang="en-US" dirty="0"/>
              <a:t>Click to edit title</a:t>
            </a:r>
            <a:endParaRPr lang="en-GB" dirty="0"/>
          </a:p>
        </p:txBody>
      </p:sp>
      <p:sp>
        <p:nvSpPr>
          <p:cNvPr id="3" name="TL1"/>
          <p:cNvSpPr>
            <a:spLocks noGrp="1"/>
          </p:cNvSpPr>
          <p:nvPr>
            <p:ph type="subTitle" idx="1" hasCustomPrompt="1"/>
          </p:nvPr>
        </p:nvSpPr>
        <p:spPr>
          <a:xfrm>
            <a:off x="170433" y="454331"/>
            <a:ext cx="5130570" cy="718431"/>
          </a:xfrm>
        </p:spPr>
        <p:txBody>
          <a:bodyPr>
            <a:noAutofit/>
          </a:bodyPr>
          <a:lstStyle>
            <a:lvl1pPr marL="0" indent="0" algn="l">
              <a:buNone/>
              <a:defRPr sz="28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4" name="Date Placeholder 3"/>
          <p:cNvSpPr>
            <a:spLocks noGrp="1"/>
          </p:cNvSpPr>
          <p:nvPr>
            <p:ph type="dt" sz="half" idx="10"/>
          </p:nvPr>
        </p:nvSpPr>
        <p:spPr>
          <a:xfrm>
            <a:off x="5589240" y="1787690"/>
            <a:ext cx="1149361" cy="288033"/>
          </a:xfrm>
        </p:spPr>
        <p:txBody>
          <a:bodyPr>
            <a:noAutofit/>
          </a:bodyPr>
          <a:lstStyle>
            <a:lvl1pPr algn="r">
              <a:defRPr sz="900" cap="all" baseline="0">
                <a:solidFill>
                  <a:schemeClr val="bg1"/>
                </a:solidFill>
              </a:defRPr>
            </a:lvl1pPr>
          </a:lstStyle>
          <a:p>
            <a:fld id="{46F96013-2D11-4D97-8B20-1A7F09AA4E0E}" type="datetime4">
              <a:rPr lang="en-GB" smtClean="0"/>
              <a:pPr/>
              <a:t>03 July 2018</a:t>
            </a:fld>
            <a:endParaRPr lang="en-GB" dirty="0"/>
          </a:p>
        </p:txBody>
      </p:sp>
      <p:sp>
        <p:nvSpPr>
          <p:cNvPr id="5" name="Footer Placeholder 4"/>
          <p:cNvSpPr>
            <a:spLocks noGrp="1"/>
          </p:cNvSpPr>
          <p:nvPr>
            <p:ph type="ftr" sz="quarter" idx="11"/>
          </p:nvPr>
        </p:nvSpPr>
        <p:spPr>
          <a:xfrm>
            <a:off x="188640" y="1787690"/>
            <a:ext cx="5400600" cy="288033"/>
          </a:xfrm>
        </p:spPr>
        <p:txBody>
          <a:bodyPr>
            <a:noAutofit/>
          </a:bodyPr>
          <a:lstStyle>
            <a:lvl1pPr algn="r">
              <a:defRPr sz="900" cap="all" baseline="0">
                <a:solidFill>
                  <a:schemeClr val="bg1"/>
                </a:solidFill>
              </a:defRPr>
            </a:lvl1pPr>
          </a:lstStyle>
          <a:p>
            <a:r>
              <a:rPr lang="en-GB"/>
              <a:t>Company presented to</a:t>
            </a:r>
            <a:endParaRPr lang="en-GB" dirty="0"/>
          </a:p>
        </p:txBody>
      </p:sp>
      <p:cxnSp>
        <p:nvCxnSpPr>
          <p:cNvPr id="10" name="Straight Connector 9"/>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39538" y="2075723"/>
            <a:ext cx="6438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39538" y="8447177"/>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69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2783"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342900" y="2133601"/>
            <a:ext cx="3028950"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3486150" y="2133601"/>
            <a:ext cx="3028950"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BFAAAB68-DE44-4A38-9244-C1FE44B202D9}" type="slidenum">
              <a:rPr lang="en-GB" smtClean="0"/>
              <a:t>‹#›</a:t>
            </a:fld>
            <a:endParaRPr lang="en-GB"/>
          </a:p>
        </p:txBody>
      </p:sp>
      <p:cxnSp>
        <p:nvCxnSpPr>
          <p:cNvPr id="8" name="Straight Connector 7"/>
          <p:cNvCxnSpPr/>
          <p:nvPr/>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180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baseline="0">
                <a:solidFill>
                  <a:schemeClr val="tx1"/>
                </a:solidFill>
              </a:defRPr>
            </a:lvl1pPr>
          </a:lstStyle>
          <a:p>
            <a:r>
              <a:rPr lang="en-US" dirty="0"/>
              <a:t>Click to edit title</a:t>
            </a:r>
            <a:endParaRPr lang="en-GB" dirty="0"/>
          </a:p>
        </p:txBody>
      </p:sp>
      <p:sp>
        <p:nvSpPr>
          <p:cNvPr id="3" name="Content Placeholder 2"/>
          <p:cNvSpPr>
            <a:spLocks noGrp="1"/>
          </p:cNvSpPr>
          <p:nvPr>
            <p:ph idx="1" hasCustomPrompt="1"/>
          </p:nvPr>
        </p:nvSpPr>
        <p:spPr/>
        <p:txBody>
          <a:bodyPr>
            <a:noAutofit/>
          </a:bodyPr>
          <a:lstStyle>
            <a:lvl2pPr marL="742950" indent="-285750">
              <a:buFont typeface="GillSans Light" panose="020B0500000000000000" pitchFamily="34" charset="0"/>
              <a:buChar char="–"/>
              <a:defRPr/>
            </a:lvl2pPr>
            <a:lvl3pPr marL="1143000" indent="-228600">
              <a:buFont typeface="GillSans Light" panose="020B0500000000000000" pitchFamily="34" charset="0"/>
              <a:buChar char="–"/>
              <a:defRPr/>
            </a:lvl3pPr>
            <a:lvl4pPr marL="1600200" indent="-228600">
              <a:buFont typeface="GillSans Light" panose="020B0500000000000000" pitchFamily="34" charset="0"/>
              <a:buChar char="–"/>
              <a:defRPr/>
            </a:lvl4pPr>
            <a:lvl5pPr marL="2057400" indent="-228600">
              <a:buFont typeface="GillSans Light" panose="020B0500000000000000" pitchFamily="34" charset="0"/>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1044208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829300" cy="660192"/>
          </a:xfrm>
        </p:spPr>
        <p:txBody>
          <a:bodyPr anchor="t">
            <a:noAutofit/>
          </a:bodyPr>
          <a:lstStyle>
            <a:lvl1pPr algn="l">
              <a:defRPr sz="2800" b="0" cap="all" baseline="0">
                <a:solidFill>
                  <a:schemeClr val="tx1"/>
                </a:solidFill>
                <a:latin typeface="+mj-lt"/>
              </a:defRPr>
            </a:lvl1pPr>
          </a:lstStyle>
          <a:p>
            <a:r>
              <a:rPr lang="en-US" dirty="0"/>
              <a:t>Click to edit title</a:t>
            </a:r>
            <a:endParaRPr lang="en-GB" dirty="0"/>
          </a:p>
        </p:txBody>
      </p:sp>
      <p:sp>
        <p:nvSpPr>
          <p:cNvPr id="3" name="TL2"/>
          <p:cNvSpPr>
            <a:spLocks noGrp="1"/>
          </p:cNvSpPr>
          <p:nvPr>
            <p:ph type="body" idx="1" hasCustomPrompt="1"/>
          </p:nvPr>
        </p:nvSpPr>
        <p:spPr>
          <a:xfrm>
            <a:off x="174366" y="1173612"/>
            <a:ext cx="5829300" cy="535781"/>
          </a:xfrm>
        </p:spPr>
        <p:txBody>
          <a:bodyPr anchor="b">
            <a:noAutofit/>
          </a:bodyPr>
          <a:lstStyle>
            <a:lvl1pPr marL="0" indent="0">
              <a:buNone/>
              <a:defRPr sz="28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4" name="Date Placeholder 3"/>
          <p:cNvSpPr>
            <a:spLocks noGrp="1"/>
          </p:cNvSpPr>
          <p:nvPr>
            <p:ph type="dt" sz="half" idx="10"/>
          </p:nvPr>
        </p:nvSpPr>
        <p:spPr/>
        <p:txBody>
          <a:bodyPr>
            <a:noAutofit/>
          </a:bodyPr>
          <a:lstStyle/>
          <a:p>
            <a:fld id="{4772B3EB-2B41-4F53-A477-ED27F3A2A708}"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2850010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tx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342900" y="2133601"/>
            <a:ext cx="3028950"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3486150" y="2133601"/>
            <a:ext cx="3028950"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83B051D1-8CC2-455B-967C-70227503B557}"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373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tx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242031" y="2133601"/>
            <a:ext cx="1998838"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21544" y="2133601"/>
            <a:ext cx="2059986"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83B051D1-8CC2-455B-967C-70227503B557}"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8" name="Straight Connector 7"/>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3" hasCustomPrompt="1"/>
          </p:nvPr>
        </p:nvSpPr>
        <p:spPr>
          <a:xfrm>
            <a:off x="2432096" y="2133601"/>
            <a:ext cx="1998222"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5406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tx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342900" y="2046817"/>
            <a:ext cx="3030141" cy="853016"/>
          </a:xfrm>
        </p:spPr>
        <p:txBody>
          <a:bodyPr anchor="b">
            <a:noAutofit/>
          </a:bodyPr>
          <a:lstStyle>
            <a:lvl1pPr marL="0" indent="0">
              <a:buNone/>
              <a:defRPr sz="2400" b="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342900" y="2899833"/>
            <a:ext cx="3030141" cy="5268384"/>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3483769" y="2046817"/>
            <a:ext cx="3031331" cy="853016"/>
          </a:xfrm>
        </p:spPr>
        <p:txBody>
          <a:bodyPr anchor="b">
            <a:noAutofit/>
          </a:bodyPr>
          <a:lstStyle>
            <a:lvl1pPr marL="0" indent="0">
              <a:buNone/>
              <a:defRPr sz="2400" b="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3483769" y="2899833"/>
            <a:ext cx="3031331" cy="5268384"/>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noAutofit/>
          </a:bodyPr>
          <a:lstStyle/>
          <a:p>
            <a:fld id="{F619D96D-24F6-4DCF-B187-905F2CDEB22B}" type="datetime4">
              <a:rPr lang="en-GB" smtClean="0"/>
              <a:t>03 July 2018</a:t>
            </a:fld>
            <a:endParaRPr lang="en-GB"/>
          </a:p>
        </p:txBody>
      </p:sp>
      <p:sp>
        <p:nvSpPr>
          <p:cNvPr id="8" name="Footer Placeholder 7"/>
          <p:cNvSpPr>
            <a:spLocks noGrp="1"/>
          </p:cNvSpPr>
          <p:nvPr>
            <p:ph type="ftr" sz="quarter" idx="11"/>
          </p:nvPr>
        </p:nvSpPr>
        <p:spPr/>
        <p:txBody>
          <a:bodyPr>
            <a:noAutofit/>
          </a:bodyPr>
          <a:lstStyle/>
          <a:p>
            <a:r>
              <a:rPr lang="en-GB"/>
              <a:t>Company presented to</a:t>
            </a:r>
          </a:p>
        </p:txBody>
      </p:sp>
      <p:sp>
        <p:nvSpPr>
          <p:cNvPr id="9" name="Slide Number Placeholder 8"/>
          <p:cNvSpPr>
            <a:spLocks noGrp="1"/>
          </p:cNvSpPr>
          <p:nvPr>
            <p:ph type="sldNum" sz="quarter" idx="12"/>
          </p:nvPr>
        </p:nvSpPr>
        <p:spPr/>
        <p:txBody>
          <a:bodyPr>
            <a:noAutofit/>
          </a:bodyPr>
          <a:lstStyle/>
          <a:p>
            <a:fld id="{F9E5DE35-AF6B-47BE-BEAE-F2F47997D05C}" type="slidenum">
              <a:rPr lang="en-GB" smtClean="0"/>
              <a:t>‹#›</a:t>
            </a:fld>
            <a:endParaRPr lang="en-GB"/>
          </a:p>
        </p:txBody>
      </p:sp>
      <p:cxnSp>
        <p:nvCxnSpPr>
          <p:cNvPr id="10" name="Straight Connector 9"/>
          <p:cNvCxnSpPr/>
          <p:nvPr userDrawn="1"/>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258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tx1"/>
                </a:solidFill>
              </a:defRPr>
            </a:lvl1pPr>
          </a:lstStyle>
          <a:p>
            <a:r>
              <a:rPr lang="en-US" dirty="0"/>
              <a:t>Click to edit title</a:t>
            </a:r>
            <a:endParaRPr lang="en-GB" dirty="0"/>
          </a:p>
        </p:txBody>
      </p:sp>
      <p:sp>
        <p:nvSpPr>
          <p:cNvPr id="3" name="Date Placeholder 2"/>
          <p:cNvSpPr>
            <a:spLocks noGrp="1"/>
          </p:cNvSpPr>
          <p:nvPr>
            <p:ph type="dt" sz="half" idx="10"/>
          </p:nvPr>
        </p:nvSpPr>
        <p:spPr/>
        <p:txBody>
          <a:bodyPr>
            <a:noAutofit/>
          </a:bodyPr>
          <a:lstStyle/>
          <a:p>
            <a:fld id="{863CD371-9BD5-41EB-9960-E3A32BE7DEE7}" type="datetime4">
              <a:rPr lang="en-GB" smtClean="0"/>
              <a:t>03 July 2018</a:t>
            </a:fld>
            <a:endParaRPr lang="en-GB"/>
          </a:p>
        </p:txBody>
      </p:sp>
      <p:sp>
        <p:nvSpPr>
          <p:cNvPr id="4" name="Footer Placeholder 3"/>
          <p:cNvSpPr>
            <a:spLocks noGrp="1"/>
          </p:cNvSpPr>
          <p:nvPr>
            <p:ph type="ftr" sz="quarter" idx="11"/>
          </p:nvPr>
        </p:nvSpPr>
        <p:spPr/>
        <p:txBody>
          <a:bodyPr>
            <a:noAutofit/>
          </a:bodyPr>
          <a:lstStyle/>
          <a:p>
            <a:r>
              <a:rPr lang="en-GB"/>
              <a:t>Company presented to</a:t>
            </a:r>
          </a:p>
        </p:txBody>
      </p:sp>
      <p:sp>
        <p:nvSpPr>
          <p:cNvPr id="5" name="Slide Number Placeholder 4"/>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3039219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8015" y="595328"/>
            <a:ext cx="1424780" cy="328267"/>
          </a:xfrm>
        </p:spPr>
        <p:txBody>
          <a:bodyPr>
            <a:noAutofit/>
          </a:bodyPr>
          <a:lstStyle>
            <a:lvl1pPr algn="l">
              <a:defRPr/>
            </a:lvl1pPr>
          </a:lstStyle>
          <a:p>
            <a:fld id="{885E48F2-4870-4197-B6A2-33DE3C17E724}" type="datetime4">
              <a:rPr lang="en-GB" smtClean="0"/>
              <a:pPr/>
              <a:t>03 July 2018</a:t>
            </a:fld>
            <a:endParaRPr lang="en-GB"/>
          </a:p>
        </p:txBody>
      </p:sp>
      <p:sp>
        <p:nvSpPr>
          <p:cNvPr id="3" name="Footer Placeholder 2"/>
          <p:cNvSpPr>
            <a:spLocks noGrp="1"/>
          </p:cNvSpPr>
          <p:nvPr>
            <p:ph type="ftr" sz="quarter" idx="11"/>
          </p:nvPr>
        </p:nvSpPr>
        <p:spPr>
          <a:xfrm>
            <a:off x="1592796" y="591019"/>
            <a:ext cx="4628808" cy="332576"/>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5" name="Rectangle 4"/>
          <p:cNvSpPr/>
          <p:nvPr userDrawn="1"/>
        </p:nvSpPr>
        <p:spPr bwMode="white">
          <a:xfrm>
            <a:off x="242887" y="1979712"/>
            <a:ext cx="6480479" cy="1920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a:p>
        </p:txBody>
      </p:sp>
    </p:spTree>
    <p:extLst>
      <p:ext uri="{BB962C8B-B14F-4D97-AF65-F5344CB8AC3E}">
        <p14:creationId xmlns:p14="http://schemas.microsoft.com/office/powerpoint/2010/main" val="27810800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8015" y="595328"/>
            <a:ext cx="1424780" cy="328267"/>
          </a:xfrm>
        </p:spPr>
        <p:txBody>
          <a:bodyPr>
            <a:noAutofit/>
          </a:bodyPr>
          <a:lstStyle>
            <a:lvl1pPr algn="l">
              <a:defRPr/>
            </a:lvl1pPr>
          </a:lstStyle>
          <a:p>
            <a:fld id="{885E48F2-4870-4197-B6A2-33DE3C17E724}" type="datetime4">
              <a:rPr lang="en-GB" smtClean="0"/>
              <a:pPr/>
              <a:t>03 July 2018</a:t>
            </a:fld>
            <a:endParaRPr lang="en-GB"/>
          </a:p>
        </p:txBody>
      </p:sp>
      <p:sp>
        <p:nvSpPr>
          <p:cNvPr id="3" name="Footer Placeholder 2"/>
          <p:cNvSpPr>
            <a:spLocks noGrp="1"/>
          </p:cNvSpPr>
          <p:nvPr>
            <p:ph type="ftr" sz="quarter" idx="11"/>
          </p:nvPr>
        </p:nvSpPr>
        <p:spPr>
          <a:xfrm>
            <a:off x="1592796" y="591019"/>
            <a:ext cx="4628808" cy="332576"/>
          </a:xfrm>
        </p:spPr>
        <p:txBody>
          <a:bodyPr>
            <a:noAutofit/>
          </a:bodyPr>
          <a:lstStyle>
            <a:lvl1pPr algn="l">
              <a:defRPr/>
            </a:lvl1pPr>
          </a:lstStyle>
          <a:p>
            <a:r>
              <a:rPr lang="en-GB"/>
              <a:t>Company presented to</a:t>
            </a:r>
          </a:p>
        </p:txBody>
      </p:sp>
      <p:sp>
        <p:nvSpPr>
          <p:cNvPr id="4" name="Slide Number Placeholder 3"/>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5" name="Rectangle 4"/>
          <p:cNvSpPr/>
          <p:nvPr userDrawn="1"/>
        </p:nvSpPr>
        <p:spPr bwMode="white">
          <a:xfrm>
            <a:off x="242887" y="1979712"/>
            <a:ext cx="6480479" cy="1920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a:p>
        </p:txBody>
      </p:sp>
      <p:sp>
        <p:nvSpPr>
          <p:cNvPr id="6" name="Title 1"/>
          <p:cNvSpPr>
            <a:spLocks noGrp="1"/>
          </p:cNvSpPr>
          <p:nvPr>
            <p:ph type="ctrTitle" hasCustomPrompt="1"/>
          </p:nvPr>
        </p:nvSpPr>
        <p:spPr>
          <a:xfrm>
            <a:off x="158295" y="2939820"/>
            <a:ext cx="5829300" cy="1960033"/>
          </a:xfrm>
        </p:spPr>
        <p:txBody>
          <a:bodyPr>
            <a:noAutofit/>
          </a:bodyPr>
          <a:lstStyle>
            <a:lvl1pPr algn="l">
              <a:defRPr sz="4400" cap="all" baseline="0">
                <a:solidFill>
                  <a:schemeClr val="bg1"/>
                </a:solidFill>
                <a:latin typeface="+mj-lt"/>
              </a:defRPr>
            </a:lvl1pPr>
          </a:lstStyle>
          <a:p>
            <a:r>
              <a:rPr lang="en-US" dirty="0"/>
              <a:t>Click to edit divider text</a:t>
            </a:r>
            <a:endParaRPr lang="en-GB" dirty="0"/>
          </a:p>
        </p:txBody>
      </p:sp>
    </p:spTree>
    <p:extLst>
      <p:ext uri="{BB962C8B-B14F-4D97-AF65-F5344CB8AC3E}">
        <p14:creationId xmlns:p14="http://schemas.microsoft.com/office/powerpoint/2010/main" val="4196006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81287" y="2267745"/>
            <a:ext cx="3833813" cy="5900473"/>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168714" y="3087590"/>
            <a:ext cx="2256235" cy="3596217"/>
          </a:xfrm>
        </p:spPr>
        <p:txBody>
          <a:bodyPr>
            <a:no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a:t>
            </a:r>
          </a:p>
        </p:txBody>
      </p:sp>
      <p:sp>
        <p:nvSpPr>
          <p:cNvPr id="5" name="Date Placeholder 4"/>
          <p:cNvSpPr>
            <a:spLocks noGrp="1"/>
          </p:cNvSpPr>
          <p:nvPr>
            <p:ph type="dt" sz="half" idx="10"/>
          </p:nvPr>
        </p:nvSpPr>
        <p:spPr/>
        <p:txBody>
          <a:bodyPr>
            <a:noAutofit/>
          </a:bodyPr>
          <a:lstStyle/>
          <a:p>
            <a:fld id="{F91356A5-6962-4648-B367-0A615C07BE50}"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8" name="Title 1"/>
          <p:cNvSpPr>
            <a:spLocks noGrp="1"/>
          </p:cNvSpPr>
          <p:nvPr>
            <p:ph type="title" hasCustomPrompt="1"/>
          </p:nvPr>
        </p:nvSpPr>
        <p:spPr>
          <a:xfrm>
            <a:off x="176502" y="2279627"/>
            <a:ext cx="2256235" cy="789664"/>
          </a:xfrm>
        </p:spPr>
        <p:txBody>
          <a:bodyPr anchor="t">
            <a:noAutofit/>
          </a:bodyPr>
          <a:lstStyle>
            <a:lvl1pPr algn="l">
              <a:defRPr sz="2000" b="0" cap="all" baseline="0">
                <a:solidFill>
                  <a:schemeClr val="tx1"/>
                </a:solidFill>
                <a:latin typeface="+mj-lt"/>
              </a:defRPr>
            </a:lvl1pPr>
          </a:lstStyle>
          <a:p>
            <a:r>
              <a:rPr lang="en-US" dirty="0"/>
              <a:t>Click to edit title</a:t>
            </a:r>
            <a:endParaRPr lang="en-GB" dirty="0"/>
          </a:p>
        </p:txBody>
      </p:sp>
    </p:spTree>
    <p:extLst>
      <p:ext uri="{BB962C8B-B14F-4D97-AF65-F5344CB8AC3E}">
        <p14:creationId xmlns:p14="http://schemas.microsoft.com/office/powerpoint/2010/main" val="4047198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7163" cy="576064"/>
          </a:xfrm>
        </p:spPr>
        <p:txBody>
          <a:bodyPr anchor="t">
            <a:noAutofit/>
          </a:bodyPr>
          <a:lstStyle>
            <a:lvl1pPr algn="l">
              <a:defRPr sz="2800" b="0">
                <a:solidFill>
                  <a:schemeClr val="tx1"/>
                </a:solidFill>
              </a:defRPr>
            </a:lvl1pPr>
          </a:lstStyle>
          <a:p>
            <a:r>
              <a:rPr lang="en-US" dirty="0"/>
              <a:t>Click to edit title</a:t>
            </a:r>
            <a:endParaRPr lang="en-GB" dirty="0"/>
          </a:p>
        </p:txBody>
      </p:sp>
      <p:sp>
        <p:nvSpPr>
          <p:cNvPr id="3" name="Picture Placeholder 2"/>
          <p:cNvSpPr>
            <a:spLocks noGrp="1"/>
          </p:cNvSpPr>
          <p:nvPr>
            <p:ph type="pic" idx="1"/>
          </p:nvPr>
        </p:nvSpPr>
        <p:spPr>
          <a:xfrm>
            <a:off x="1344216" y="2267744"/>
            <a:ext cx="4114800" cy="4035689"/>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5" name="Date Placeholder 4"/>
          <p:cNvSpPr>
            <a:spLocks noGrp="1"/>
          </p:cNvSpPr>
          <p:nvPr>
            <p:ph type="dt" sz="half" idx="10"/>
          </p:nvPr>
        </p:nvSpPr>
        <p:spPr/>
        <p:txBody>
          <a:bodyPr>
            <a:noAutofit/>
          </a:bodyPr>
          <a:lstStyle/>
          <a:p>
            <a:fld id="{88EF30AD-C77E-4C6A-944D-BBA77E1AB443}"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8" name="TL2"/>
          <p:cNvSpPr>
            <a:spLocks noGrp="1"/>
          </p:cNvSpPr>
          <p:nvPr>
            <p:ph type="body" idx="13" hasCustomPrompt="1"/>
          </p:nvPr>
        </p:nvSpPr>
        <p:spPr>
          <a:xfrm>
            <a:off x="174366" y="1173612"/>
            <a:ext cx="5829300" cy="535781"/>
          </a:xfrm>
        </p:spPr>
        <p:txBody>
          <a:bodyPr anchor="b">
            <a:noAutofit/>
          </a:bodyPr>
          <a:lstStyle>
            <a:lvl1pPr marL="0" indent="0">
              <a:buNone/>
              <a:defRPr sz="28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32224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2783"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Content Placeholder 2"/>
          <p:cNvSpPr>
            <a:spLocks noGrp="1"/>
          </p:cNvSpPr>
          <p:nvPr>
            <p:ph sz="half" idx="1" hasCustomPrompt="1"/>
          </p:nvPr>
        </p:nvSpPr>
        <p:spPr>
          <a:xfrm>
            <a:off x="242031" y="2133601"/>
            <a:ext cx="1998838"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4621544" y="2133601"/>
            <a:ext cx="2059986"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6" name="Footer Placeholder 5"/>
          <p:cNvSpPr>
            <a:spLocks noGrp="1"/>
          </p:cNvSpPr>
          <p:nvPr>
            <p:ph type="ftr" sz="quarter" idx="11"/>
          </p:nvPr>
        </p:nvSpPr>
        <p:spPr/>
        <p:txBody>
          <a:bodyPr>
            <a:noAutofit/>
          </a:bodyPr>
          <a:lstStyle/>
          <a:p>
            <a:endParaRPr lang="en-GB"/>
          </a:p>
        </p:txBody>
      </p:sp>
      <p:sp>
        <p:nvSpPr>
          <p:cNvPr id="7" name="Slide Number Placeholder 6"/>
          <p:cNvSpPr>
            <a:spLocks noGrp="1"/>
          </p:cNvSpPr>
          <p:nvPr>
            <p:ph type="sldNum" sz="quarter" idx="12"/>
          </p:nvPr>
        </p:nvSpPr>
        <p:spPr/>
        <p:txBody>
          <a:bodyPr>
            <a:noAutofit/>
          </a:bodyPr>
          <a:lstStyle/>
          <a:p>
            <a:fld id="{BFAAAB68-DE44-4A38-9244-C1FE44B202D9}" type="slidenum">
              <a:rPr lang="en-GB" smtClean="0"/>
              <a:t>‹#›</a:t>
            </a:fld>
            <a:endParaRPr lang="en-GB"/>
          </a:p>
        </p:txBody>
      </p:sp>
      <p:cxnSp>
        <p:nvCxnSpPr>
          <p:cNvPr id="8" name="Straight Connector 7"/>
          <p:cNvCxnSpPr/>
          <p:nvPr/>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3" hasCustomPrompt="1"/>
          </p:nvPr>
        </p:nvSpPr>
        <p:spPr>
          <a:xfrm>
            <a:off x="2432096" y="2133601"/>
            <a:ext cx="1998222" cy="6034617"/>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28141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7163" cy="576064"/>
          </a:xfrm>
        </p:spPr>
        <p:txBody>
          <a:bodyPr anchor="t">
            <a:noAutofit/>
          </a:bodyPr>
          <a:lstStyle>
            <a:lvl1pPr algn="l">
              <a:defRPr sz="2800" b="0">
                <a:solidFill>
                  <a:schemeClr val="tx1"/>
                </a:solidFill>
                <a:latin typeface="+mj-lt"/>
              </a:defRPr>
            </a:lvl1pPr>
          </a:lstStyle>
          <a:p>
            <a:r>
              <a:rPr lang="en-US" dirty="0"/>
              <a:t>Click to edit title</a:t>
            </a:r>
            <a:endParaRPr lang="en-GB" dirty="0"/>
          </a:p>
        </p:txBody>
      </p:sp>
      <p:sp>
        <p:nvSpPr>
          <p:cNvPr id="5" name="Date Placeholder 4"/>
          <p:cNvSpPr>
            <a:spLocks noGrp="1"/>
          </p:cNvSpPr>
          <p:nvPr>
            <p:ph type="dt" sz="half" idx="10"/>
          </p:nvPr>
        </p:nvSpPr>
        <p:spPr/>
        <p:txBody>
          <a:bodyPr>
            <a:noAutofit/>
          </a:bodyPr>
          <a:lstStyle/>
          <a:p>
            <a:fld id="{88EF30AD-C77E-4C6A-944D-BBA77E1AB443}" type="datetime4">
              <a:rPr lang="en-GB" smtClean="0"/>
              <a:t>03 July 2018</a:t>
            </a:fld>
            <a:endParaRPr lang="en-GB"/>
          </a:p>
        </p:txBody>
      </p:sp>
      <p:sp>
        <p:nvSpPr>
          <p:cNvPr id="6" name="Footer Placeholder 5"/>
          <p:cNvSpPr>
            <a:spLocks noGrp="1"/>
          </p:cNvSpPr>
          <p:nvPr>
            <p:ph type="ftr" sz="quarter" idx="11"/>
          </p:nvPr>
        </p:nvSpPr>
        <p:spPr/>
        <p:txBody>
          <a:bodyPr>
            <a:noAutofit/>
          </a:bodyPr>
          <a:lstStyle/>
          <a:p>
            <a:r>
              <a:rPr lang="en-GB"/>
              <a:t>Company presented to</a:t>
            </a:r>
          </a:p>
        </p:txBody>
      </p:sp>
      <p:sp>
        <p:nvSpPr>
          <p:cNvPr id="7" name="Slide Number Placeholder 6"/>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12" name="Picture4"/>
          <p:cNvSpPr>
            <a:spLocks noGrp="1" noChangeAspect="1"/>
          </p:cNvSpPr>
          <p:nvPr>
            <p:ph type="pic" sz="quarter" idx="17" hasCustomPrompt="1"/>
          </p:nvPr>
        </p:nvSpPr>
        <p:spPr>
          <a:xfrm>
            <a:off x="242646" y="5288285"/>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0" name="Picture3"/>
          <p:cNvSpPr>
            <a:spLocks noGrp="1" noChangeAspect="1"/>
          </p:cNvSpPr>
          <p:nvPr>
            <p:ph type="pic" sz="quarter" idx="15" hasCustomPrompt="1"/>
          </p:nvPr>
        </p:nvSpPr>
        <p:spPr>
          <a:xfrm>
            <a:off x="242646" y="3730009"/>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8" name="Picture2"/>
          <p:cNvSpPr>
            <a:spLocks noGrp="1" noChangeAspect="1"/>
          </p:cNvSpPr>
          <p:nvPr>
            <p:ph type="pic" sz="quarter" idx="13" hasCustomPrompt="1"/>
          </p:nvPr>
        </p:nvSpPr>
        <p:spPr>
          <a:xfrm>
            <a:off x="242646" y="2171734"/>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4" name="Picture1"/>
          <p:cNvSpPr>
            <a:spLocks noGrp="1" noChangeAspect="1"/>
          </p:cNvSpPr>
          <p:nvPr>
            <p:ph type="pic" sz="quarter" idx="19" hasCustomPrompt="1"/>
          </p:nvPr>
        </p:nvSpPr>
        <p:spPr>
          <a:xfrm>
            <a:off x="242646" y="6850267"/>
            <a:ext cx="1115821" cy="1336583"/>
          </a:xfrm>
          <a:prstGeom prst="rect">
            <a:avLst/>
          </a:prstGeom>
        </p:spPr>
        <p:txBody>
          <a:bodyPr>
            <a:noAutofit/>
          </a:bodyPr>
          <a:lstStyle>
            <a:lvl1pPr marL="0" indent="0">
              <a:buNone/>
              <a:defRPr sz="1400" cap="none" baseline="0">
                <a:solidFill>
                  <a:schemeClr val="tx1"/>
                </a:solidFill>
                <a:latin typeface="+mn-lt"/>
              </a:defRPr>
            </a:lvl1pPr>
          </a:lstStyle>
          <a:p>
            <a:r>
              <a:rPr lang="en-US" dirty="0"/>
              <a:t>Click icon to add photo</a:t>
            </a:r>
          </a:p>
        </p:txBody>
      </p:sp>
      <p:sp>
        <p:nvSpPr>
          <p:cNvPr id="15" name="Text1"/>
          <p:cNvSpPr>
            <a:spLocks noGrp="1"/>
          </p:cNvSpPr>
          <p:nvPr>
            <p:ph type="body" sz="quarter" idx="20" hasCustomPrompt="1"/>
          </p:nvPr>
        </p:nvSpPr>
        <p:spPr>
          <a:xfrm>
            <a:off x="1453209" y="2117787"/>
            <a:ext cx="4082025" cy="72602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16" name="Text2"/>
          <p:cNvSpPr>
            <a:spLocks noGrp="1"/>
          </p:cNvSpPr>
          <p:nvPr>
            <p:ph type="body" sz="quarter" idx="21" hasCustomPrompt="1"/>
          </p:nvPr>
        </p:nvSpPr>
        <p:spPr>
          <a:xfrm>
            <a:off x="1448985" y="2904873"/>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3" name="Text3"/>
          <p:cNvSpPr>
            <a:spLocks noGrp="1"/>
          </p:cNvSpPr>
          <p:nvPr>
            <p:ph type="body" sz="quarter" idx="22" hasCustomPrompt="1"/>
          </p:nvPr>
        </p:nvSpPr>
        <p:spPr>
          <a:xfrm>
            <a:off x="1435002" y="3645745"/>
            <a:ext cx="4082025" cy="76711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4" name="Text4"/>
          <p:cNvSpPr>
            <a:spLocks noGrp="1"/>
          </p:cNvSpPr>
          <p:nvPr>
            <p:ph type="body" sz="quarter" idx="23" hasCustomPrompt="1"/>
          </p:nvPr>
        </p:nvSpPr>
        <p:spPr>
          <a:xfrm>
            <a:off x="1430778" y="4432832"/>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5" name="Text5"/>
          <p:cNvSpPr>
            <a:spLocks noGrp="1"/>
          </p:cNvSpPr>
          <p:nvPr>
            <p:ph type="body" sz="quarter" idx="24" hasCustomPrompt="1"/>
          </p:nvPr>
        </p:nvSpPr>
        <p:spPr>
          <a:xfrm>
            <a:off x="1435002" y="5245558"/>
            <a:ext cx="4082025" cy="766601"/>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6" name="Text6"/>
          <p:cNvSpPr>
            <a:spLocks noGrp="1"/>
          </p:cNvSpPr>
          <p:nvPr>
            <p:ph type="body" sz="quarter" idx="25" hasCustomPrompt="1"/>
          </p:nvPr>
        </p:nvSpPr>
        <p:spPr>
          <a:xfrm>
            <a:off x="1430778" y="6021856"/>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27" name="Text7"/>
          <p:cNvSpPr>
            <a:spLocks noGrp="1"/>
          </p:cNvSpPr>
          <p:nvPr>
            <p:ph type="body" sz="quarter" idx="26" hasCustomPrompt="1"/>
          </p:nvPr>
        </p:nvSpPr>
        <p:spPr>
          <a:xfrm>
            <a:off x="1430778" y="6791035"/>
            <a:ext cx="4082025" cy="757296"/>
          </a:xfrm>
          <a:prstGeom prst="rect">
            <a:avLst/>
          </a:prstGeom>
        </p:spPr>
        <p:txBody>
          <a:bodyPr lIns="0" tIns="0" rIns="0" bIns="0">
            <a:noAutofit/>
          </a:bodyPr>
          <a:lstStyle>
            <a:lvl1pPr marL="0" indent="0">
              <a:buNone/>
              <a:defRPr sz="1400" cap="none" baseline="0">
                <a:solidFill>
                  <a:schemeClr val="tx1"/>
                </a:solidFill>
                <a:latin typeface="+mj-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 Surname</a:t>
            </a:r>
            <a:br>
              <a:rPr lang="en-US" dirty="0"/>
            </a:br>
            <a:r>
              <a:rPr lang="en-US" dirty="0"/>
              <a:t>Position</a:t>
            </a:r>
          </a:p>
        </p:txBody>
      </p:sp>
      <p:sp>
        <p:nvSpPr>
          <p:cNvPr id="28" name="Text8"/>
          <p:cNvSpPr>
            <a:spLocks noGrp="1"/>
          </p:cNvSpPr>
          <p:nvPr>
            <p:ph type="body" sz="quarter" idx="27" hasCustomPrompt="1"/>
          </p:nvPr>
        </p:nvSpPr>
        <p:spPr>
          <a:xfrm>
            <a:off x="1426554" y="7567332"/>
            <a:ext cx="4082025" cy="663003"/>
          </a:xfrm>
          <a:prstGeom prst="rect">
            <a:avLst/>
          </a:prstGeom>
        </p:spPr>
        <p:txBody>
          <a:bodyPr lIns="0" tIns="0" rIns="0" bIns="0">
            <a:noAutofit/>
          </a:bodyPr>
          <a:lstStyle>
            <a:lvl1pPr marL="0" indent="0">
              <a:buNone/>
              <a:defRPr sz="1400" cap="none" baseline="0">
                <a:solidFill>
                  <a:schemeClr val="tx1"/>
                </a:solidFill>
                <a:latin typeface="+mn-lt"/>
              </a:defRPr>
            </a:lvl1pPr>
            <a:lvl2pPr marL="0" indent="0">
              <a:spcBef>
                <a:spcPts val="0"/>
              </a:spcBef>
              <a:buNone/>
              <a:defRPr sz="1600">
                <a:solidFill>
                  <a:schemeClr val="tx1"/>
                </a:solidFill>
                <a:latin typeface="GillSans" pitchFamily="34" charset="0"/>
              </a:defRPr>
            </a:lvl2pPr>
            <a:lvl3pPr marL="0" indent="0">
              <a:spcBef>
                <a:spcPts val="0"/>
              </a:spcBef>
              <a:buNone/>
              <a:defRPr sz="1600">
                <a:solidFill>
                  <a:schemeClr val="tx1"/>
                </a:solidFill>
                <a:latin typeface="GillSans" pitchFamily="34" charset="0"/>
              </a:defRPr>
            </a:lvl3pPr>
            <a:lvl4pPr marL="0" indent="0">
              <a:spcBef>
                <a:spcPts val="0"/>
              </a:spcBef>
              <a:buNone/>
              <a:defRPr sz="1600">
                <a:solidFill>
                  <a:schemeClr val="tx1"/>
                </a:solidFill>
                <a:latin typeface="GillSans" pitchFamily="34" charset="0"/>
              </a:defRPr>
            </a:lvl4pPr>
            <a:lvl5pPr marL="0" indent="0">
              <a:spcBef>
                <a:spcPts val="0"/>
              </a:spcBef>
              <a:buNone/>
              <a:defRPr sz="1600">
                <a:solidFill>
                  <a:schemeClr val="accent3"/>
                </a:solidFill>
                <a:latin typeface="GillSans" pitchFamily="34" charset="0"/>
              </a:defRPr>
            </a:lvl5pPr>
          </a:lstStyle>
          <a:p>
            <a:pPr lvl="0"/>
            <a:r>
              <a:rPr lang="en-US" dirty="0"/>
              <a:t>name.surname@mishcon.com</a:t>
            </a:r>
            <a:br>
              <a:rPr lang="en-US" dirty="0"/>
            </a:br>
            <a:r>
              <a:rPr lang="en-US" dirty="0"/>
              <a:t>DDI: +44 20 XXXX </a:t>
            </a:r>
            <a:r>
              <a:rPr lang="en-US" dirty="0" err="1"/>
              <a:t>XXXX</a:t>
            </a:r>
            <a:endParaRPr lang="en-US" dirty="0"/>
          </a:p>
        </p:txBody>
      </p:sp>
      <p:sp>
        <p:nvSpPr>
          <p:cNvPr id="19" name="TL2"/>
          <p:cNvSpPr>
            <a:spLocks noGrp="1"/>
          </p:cNvSpPr>
          <p:nvPr>
            <p:ph type="body" idx="1" hasCustomPrompt="1"/>
          </p:nvPr>
        </p:nvSpPr>
        <p:spPr>
          <a:xfrm>
            <a:off x="174366" y="1173612"/>
            <a:ext cx="5829300" cy="535781"/>
          </a:xfrm>
        </p:spPr>
        <p:txBody>
          <a:bodyPr anchor="b">
            <a:noAutofit/>
          </a:bodyPr>
          <a:lstStyle>
            <a:lvl1pPr marL="0" indent="0">
              <a:buNone/>
              <a:defRPr sz="2800" cap="all"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2354200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column">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tx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9" name="Oval 8"/>
          <p:cNvSpPr/>
          <p:nvPr userDrawn="1"/>
        </p:nvSpPr>
        <p:spPr>
          <a:xfrm>
            <a:off x="241459" y="5938082"/>
            <a:ext cx="1125900" cy="199974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0" name="Oval 9"/>
          <p:cNvSpPr/>
          <p:nvPr userDrawn="1"/>
        </p:nvSpPr>
        <p:spPr>
          <a:xfrm>
            <a:off x="2007869" y="5938081"/>
            <a:ext cx="1125900" cy="1999743"/>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1" name="Oval 10"/>
          <p:cNvSpPr/>
          <p:nvPr userDrawn="1"/>
        </p:nvSpPr>
        <p:spPr>
          <a:xfrm>
            <a:off x="3774278" y="5938082"/>
            <a:ext cx="1125900" cy="1999743"/>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2" name="Oval 11"/>
          <p:cNvSpPr/>
          <p:nvPr userDrawn="1"/>
        </p:nvSpPr>
        <p:spPr>
          <a:xfrm>
            <a:off x="5540688" y="5938082"/>
            <a:ext cx="1125900" cy="1999743"/>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3" name="Text Placeholder 7"/>
          <p:cNvSpPr>
            <a:spLocks noGrp="1"/>
          </p:cNvSpPr>
          <p:nvPr>
            <p:ph type="body" sz="quarter" idx="14" hasCustomPrompt="1"/>
          </p:nvPr>
        </p:nvSpPr>
        <p:spPr>
          <a:xfrm>
            <a:off x="242646"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4" name="Text Placeholder 7"/>
          <p:cNvSpPr>
            <a:spLocks noGrp="1"/>
          </p:cNvSpPr>
          <p:nvPr>
            <p:ph type="body" sz="quarter" idx="15" hasCustomPrompt="1"/>
          </p:nvPr>
        </p:nvSpPr>
        <p:spPr>
          <a:xfrm>
            <a:off x="2006102"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5" name="Text Placeholder 7"/>
          <p:cNvSpPr>
            <a:spLocks noGrp="1"/>
          </p:cNvSpPr>
          <p:nvPr>
            <p:ph type="body" sz="quarter" idx="16" hasCustomPrompt="1"/>
          </p:nvPr>
        </p:nvSpPr>
        <p:spPr>
          <a:xfrm>
            <a:off x="3769557" y="3611034"/>
            <a:ext cx="1134126" cy="2282137"/>
          </a:xfrm>
        </p:spPr>
        <p:txBody>
          <a:bodyPr>
            <a:noAutofit/>
          </a:bodyPr>
          <a:lstStyle>
            <a:lvl1pPr marL="0" indent="0">
              <a:buNone/>
              <a:defRPr sz="1400" cap="all" baseline="0">
                <a:latin typeface="+mn-lt"/>
              </a:defRPr>
            </a:lvl1pPr>
          </a:lstStyle>
          <a:p>
            <a:pPr lvl="0"/>
            <a:r>
              <a:rPr lang="en-US" dirty="0"/>
              <a:t>Click to edit text</a:t>
            </a:r>
          </a:p>
        </p:txBody>
      </p:sp>
      <p:sp>
        <p:nvSpPr>
          <p:cNvPr id="16" name="Text Placeholder 7"/>
          <p:cNvSpPr>
            <a:spLocks noGrp="1"/>
          </p:cNvSpPr>
          <p:nvPr>
            <p:ph type="body" sz="quarter" idx="17" hasCustomPrompt="1"/>
          </p:nvPr>
        </p:nvSpPr>
        <p:spPr>
          <a:xfrm>
            <a:off x="5533013" y="3611034"/>
            <a:ext cx="1134126" cy="2209105"/>
          </a:xfrm>
        </p:spPr>
        <p:txBody>
          <a:bodyPr>
            <a:noAutofit/>
          </a:bodyPr>
          <a:lstStyle>
            <a:lvl1pPr marL="0" indent="0">
              <a:buNone/>
              <a:defRPr sz="1400" cap="all" baseline="0">
                <a:latin typeface="+mn-lt"/>
              </a:defRPr>
            </a:lvl1pPr>
          </a:lstStyle>
          <a:p>
            <a:pPr lvl="0"/>
            <a:r>
              <a:rPr lang="en-US" dirty="0"/>
              <a:t>Click to edit text</a:t>
            </a:r>
          </a:p>
        </p:txBody>
      </p:sp>
      <p:sp>
        <p:nvSpPr>
          <p:cNvPr id="17" name="Text Placeholder 7"/>
          <p:cNvSpPr>
            <a:spLocks noGrp="1"/>
          </p:cNvSpPr>
          <p:nvPr>
            <p:ph type="body" sz="quarter" idx="18" hasCustomPrompt="1"/>
          </p:nvPr>
        </p:nvSpPr>
        <p:spPr>
          <a:xfrm>
            <a:off x="162562" y="2106998"/>
            <a:ext cx="6507320" cy="1248140"/>
          </a:xfrm>
        </p:spPr>
        <p:txBody>
          <a:bodyPr>
            <a:noAutofit/>
          </a:bodyPr>
          <a:lstStyle>
            <a:lvl1pPr marL="0" indent="0">
              <a:buNone/>
              <a:defRPr sz="1400" cap="all" baseline="0">
                <a:latin typeface="+mn-lt"/>
              </a:defRPr>
            </a:lvl1pPr>
          </a:lstStyle>
          <a:p>
            <a:pPr lvl="0"/>
            <a:r>
              <a:rPr lang="en-US" dirty="0"/>
              <a:t>Click to edit text</a:t>
            </a:r>
          </a:p>
        </p:txBody>
      </p:sp>
      <p:sp>
        <p:nvSpPr>
          <p:cNvPr id="18" name="TL2"/>
          <p:cNvSpPr>
            <a:spLocks noGrp="1"/>
          </p:cNvSpPr>
          <p:nvPr>
            <p:ph type="body" idx="1" hasCustomPrompt="1"/>
          </p:nvPr>
        </p:nvSpPr>
        <p:spPr>
          <a:xfrm>
            <a:off x="174366" y="1173612"/>
            <a:ext cx="5829300" cy="535781"/>
          </a:xfrm>
        </p:spPr>
        <p:txBody>
          <a:bodyPr anchor="b">
            <a:noAutofit/>
          </a:bodyPr>
          <a:lstStyle>
            <a:lvl1pPr marL="0" indent="0">
              <a:buNone/>
              <a:defRPr sz="2800" cap="all"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3030267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rgets">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tx1"/>
                </a:solidFill>
              </a:defRPr>
            </a:lvl1pPr>
          </a:lstStyle>
          <a:p>
            <a:r>
              <a:rPr lang="en-US" dirty="0"/>
              <a:t>Click to edit title</a:t>
            </a:r>
            <a:endParaRPr lang="en-GB" dirty="0"/>
          </a:p>
        </p:txBody>
      </p:sp>
      <p:sp>
        <p:nvSpPr>
          <p:cNvPr id="4" name="Date Placeholder 3"/>
          <p:cNvSpPr>
            <a:spLocks noGrp="1"/>
          </p:cNvSpPr>
          <p:nvPr>
            <p:ph type="dt" sz="half" idx="10"/>
          </p:nvPr>
        </p:nvSpPr>
        <p:spPr/>
        <p:txBody>
          <a:bodyPr>
            <a:noAutofit/>
          </a:bodyPr>
          <a:lstStyle/>
          <a:p>
            <a:fld id="{1CFE1E4D-76AC-443E-BE1C-A3ADA4839DD7}"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
        <p:nvSpPr>
          <p:cNvPr id="10" name="Oval 9"/>
          <p:cNvSpPr/>
          <p:nvPr userDrawn="1"/>
        </p:nvSpPr>
        <p:spPr>
          <a:xfrm>
            <a:off x="2007869" y="5585878"/>
            <a:ext cx="1125900" cy="199974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1" name="Oval 10"/>
          <p:cNvSpPr/>
          <p:nvPr userDrawn="1"/>
        </p:nvSpPr>
        <p:spPr>
          <a:xfrm>
            <a:off x="3416825" y="5385749"/>
            <a:ext cx="1350000" cy="2400000"/>
          </a:xfrm>
          <a:prstGeom prst="ellipse">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2" name="Oval 11"/>
          <p:cNvSpPr/>
          <p:nvPr userDrawn="1"/>
        </p:nvSpPr>
        <p:spPr>
          <a:xfrm>
            <a:off x="5049881" y="5145749"/>
            <a:ext cx="1620000" cy="288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13" name="Text Placeholder 7"/>
          <p:cNvSpPr>
            <a:spLocks noGrp="1"/>
          </p:cNvSpPr>
          <p:nvPr>
            <p:ph type="body" sz="quarter" idx="14" hasCustomPrompt="1"/>
          </p:nvPr>
        </p:nvSpPr>
        <p:spPr>
          <a:xfrm>
            <a:off x="458670" y="3611894"/>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14" name="Text Placeholder 7"/>
          <p:cNvSpPr>
            <a:spLocks noGrp="1"/>
          </p:cNvSpPr>
          <p:nvPr>
            <p:ph type="body" sz="quarter" idx="15" hasCustomPrompt="1"/>
          </p:nvPr>
        </p:nvSpPr>
        <p:spPr>
          <a:xfrm>
            <a:off x="2014636" y="6270011"/>
            <a:ext cx="1134126" cy="768085"/>
          </a:xfrm>
        </p:spPr>
        <p:txBody>
          <a:bodyPr>
            <a:noAutofit/>
          </a:bodyPr>
          <a:lstStyle>
            <a:lvl1pPr marL="0" indent="0" algn="ctr">
              <a:buNone/>
              <a:defRPr sz="1400" cap="all" baseline="0">
                <a:latin typeface="+mn-lt"/>
              </a:defRPr>
            </a:lvl1pPr>
          </a:lstStyle>
          <a:p>
            <a:pPr lvl="0"/>
            <a:r>
              <a:rPr lang="en-US" dirty="0"/>
              <a:t>Click to edit text</a:t>
            </a:r>
          </a:p>
        </p:txBody>
      </p:sp>
      <p:sp>
        <p:nvSpPr>
          <p:cNvPr id="17" name="Text Placeholder 7"/>
          <p:cNvSpPr>
            <a:spLocks noGrp="1"/>
          </p:cNvSpPr>
          <p:nvPr>
            <p:ph type="body" sz="quarter" idx="18" hasCustomPrompt="1"/>
          </p:nvPr>
        </p:nvSpPr>
        <p:spPr>
          <a:xfrm>
            <a:off x="162562" y="2106998"/>
            <a:ext cx="6507320" cy="1248140"/>
          </a:xfrm>
        </p:spPr>
        <p:txBody>
          <a:bodyPr>
            <a:noAutofit/>
          </a:bodyPr>
          <a:lstStyle>
            <a:lvl1pPr marL="0" indent="0">
              <a:buNone/>
              <a:defRPr sz="1400" cap="all" baseline="0">
                <a:latin typeface="+mn-lt"/>
              </a:defRPr>
            </a:lvl1pPr>
          </a:lstStyle>
          <a:p>
            <a:pPr lvl="0"/>
            <a:r>
              <a:rPr lang="en-US" dirty="0"/>
              <a:t>Click to edit text</a:t>
            </a:r>
          </a:p>
        </p:txBody>
      </p:sp>
      <p:sp>
        <p:nvSpPr>
          <p:cNvPr id="18" name="Text Placeholder 7"/>
          <p:cNvSpPr>
            <a:spLocks noGrp="1"/>
          </p:cNvSpPr>
          <p:nvPr>
            <p:ph type="body" sz="quarter" idx="19" hasCustomPrompt="1"/>
          </p:nvPr>
        </p:nvSpPr>
        <p:spPr>
          <a:xfrm>
            <a:off x="3524762" y="6267824"/>
            <a:ext cx="1134126" cy="768085"/>
          </a:xfrm>
        </p:spPr>
        <p:txBody>
          <a:bodyPr>
            <a:noAutofit/>
          </a:bodyPr>
          <a:lstStyle>
            <a:lvl1pPr marL="0" indent="0" algn="ctr">
              <a:buNone/>
              <a:defRPr sz="1400" cap="all" baseline="0">
                <a:solidFill>
                  <a:schemeClr val="bg1"/>
                </a:solidFill>
                <a:latin typeface="+mn-lt"/>
              </a:defRPr>
            </a:lvl1pPr>
          </a:lstStyle>
          <a:p>
            <a:pPr lvl="0"/>
            <a:r>
              <a:rPr lang="en-US" dirty="0"/>
              <a:t>Click to edit text</a:t>
            </a:r>
          </a:p>
        </p:txBody>
      </p:sp>
      <p:sp>
        <p:nvSpPr>
          <p:cNvPr id="19" name="Text Placeholder 7"/>
          <p:cNvSpPr>
            <a:spLocks noGrp="1"/>
          </p:cNvSpPr>
          <p:nvPr>
            <p:ph type="body" sz="quarter" idx="20" hasCustomPrompt="1"/>
          </p:nvPr>
        </p:nvSpPr>
        <p:spPr>
          <a:xfrm>
            <a:off x="5319210" y="6267824"/>
            <a:ext cx="1134126" cy="768085"/>
          </a:xfrm>
        </p:spPr>
        <p:txBody>
          <a:bodyPr>
            <a:noAutofit/>
          </a:bodyPr>
          <a:lstStyle>
            <a:lvl1pPr marL="0" indent="0" algn="ctr">
              <a:buNone/>
              <a:defRPr sz="1400" cap="all" baseline="0">
                <a:solidFill>
                  <a:schemeClr val="bg1"/>
                </a:solidFill>
                <a:latin typeface="+mj-lt"/>
              </a:defRPr>
            </a:lvl1pPr>
          </a:lstStyle>
          <a:p>
            <a:pPr lvl="0"/>
            <a:r>
              <a:rPr lang="en-US" dirty="0"/>
              <a:t>Click to edit text</a:t>
            </a:r>
          </a:p>
        </p:txBody>
      </p:sp>
      <p:sp>
        <p:nvSpPr>
          <p:cNvPr id="20" name="Text Placeholder 7"/>
          <p:cNvSpPr>
            <a:spLocks noGrp="1"/>
          </p:cNvSpPr>
          <p:nvPr>
            <p:ph type="body" sz="quarter" idx="21" hasCustomPrompt="1"/>
          </p:nvPr>
        </p:nvSpPr>
        <p:spPr>
          <a:xfrm>
            <a:off x="458670" y="3995937"/>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21" name="Text Placeholder 7"/>
          <p:cNvSpPr>
            <a:spLocks noGrp="1"/>
          </p:cNvSpPr>
          <p:nvPr>
            <p:ph type="body" sz="quarter" idx="22" hasCustomPrompt="1"/>
          </p:nvPr>
        </p:nvSpPr>
        <p:spPr>
          <a:xfrm>
            <a:off x="458670" y="4379979"/>
            <a:ext cx="2214246" cy="384903"/>
          </a:xfrm>
        </p:spPr>
        <p:txBody>
          <a:bodyPr>
            <a:noAutofit/>
          </a:bodyPr>
          <a:lstStyle>
            <a:lvl1pPr marL="0" indent="0">
              <a:buNone/>
              <a:defRPr sz="1400" cap="all" baseline="0">
                <a:latin typeface="+mn-lt"/>
              </a:defRPr>
            </a:lvl1pPr>
          </a:lstStyle>
          <a:p>
            <a:pPr lvl="0"/>
            <a:r>
              <a:rPr lang="en-US" dirty="0"/>
              <a:t>Click to edit text</a:t>
            </a:r>
          </a:p>
        </p:txBody>
      </p:sp>
      <p:sp>
        <p:nvSpPr>
          <p:cNvPr id="22" name="Oval 21"/>
          <p:cNvSpPr/>
          <p:nvPr userDrawn="1"/>
        </p:nvSpPr>
        <p:spPr>
          <a:xfrm>
            <a:off x="242646" y="3633472"/>
            <a:ext cx="180900" cy="319093"/>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3" name="Oval 22"/>
          <p:cNvSpPr/>
          <p:nvPr userDrawn="1"/>
        </p:nvSpPr>
        <p:spPr>
          <a:xfrm>
            <a:off x="242646" y="4022363"/>
            <a:ext cx="180900" cy="319093"/>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4" name="Oval 23"/>
          <p:cNvSpPr/>
          <p:nvPr userDrawn="1"/>
        </p:nvSpPr>
        <p:spPr>
          <a:xfrm>
            <a:off x="242646" y="4411254"/>
            <a:ext cx="180900" cy="319093"/>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noAutofit/>
          </a:bodyPr>
          <a:lstStyle/>
          <a:p>
            <a:pPr algn="ctr"/>
            <a:endParaRPr lang="en-GB" sz="2000"/>
          </a:p>
        </p:txBody>
      </p:sp>
      <p:sp>
        <p:nvSpPr>
          <p:cNvPr id="25" name="TL2"/>
          <p:cNvSpPr>
            <a:spLocks noGrp="1"/>
          </p:cNvSpPr>
          <p:nvPr>
            <p:ph type="body" idx="1" hasCustomPrompt="1"/>
          </p:nvPr>
        </p:nvSpPr>
        <p:spPr>
          <a:xfrm>
            <a:off x="174366" y="1173612"/>
            <a:ext cx="5829300" cy="535781"/>
          </a:xfrm>
        </p:spPr>
        <p:txBody>
          <a:bodyPr anchor="b">
            <a:noAutofit/>
          </a:bodyPr>
          <a:lstStyle>
            <a:lvl1pPr marL="0" indent="0">
              <a:buNone/>
              <a:defRPr sz="2800" cap="all" baseline="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Tree>
    <p:extLst>
      <p:ext uri="{BB962C8B-B14F-4D97-AF65-F5344CB8AC3E}">
        <p14:creationId xmlns:p14="http://schemas.microsoft.com/office/powerpoint/2010/main" val="4003064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5"/>
        </a:solidFill>
        <a:effectLst/>
      </p:bgPr>
    </p:bg>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56789" cy="1333360"/>
          </a:xfrm>
        </p:spPr>
        <p:txBody>
          <a:bodyPr>
            <a:noAutofit/>
          </a:bodyPr>
          <a:lstStyle>
            <a:lvl1pPr>
              <a:defRPr>
                <a:solidFill>
                  <a:schemeClr val="tx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6CE331A1-854D-4E89-AB9D-AAF02006F442}"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1785835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5"/>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4972050" y="2267745"/>
            <a:ext cx="1543050" cy="5900473"/>
          </a:xfrm>
        </p:spPr>
        <p:txBody>
          <a:bodyPr vert="eaVert" anchor="t">
            <a:noAutofit/>
          </a:bodyPr>
          <a:lstStyle>
            <a:lvl1pPr>
              <a:defRPr>
                <a:solidFill>
                  <a:schemeClr val="tx1"/>
                </a:solidFill>
              </a:defRPr>
            </a:lvl1pPr>
          </a:lstStyle>
          <a:p>
            <a:r>
              <a:rPr lang="en-US" dirty="0"/>
              <a:t>Click to edit title</a:t>
            </a:r>
            <a:endParaRPr lang="en-GB" dirty="0"/>
          </a:p>
        </p:txBody>
      </p:sp>
      <p:sp>
        <p:nvSpPr>
          <p:cNvPr id="3" name="Vertical Text Placeholder 2"/>
          <p:cNvSpPr>
            <a:spLocks noGrp="1"/>
          </p:cNvSpPr>
          <p:nvPr>
            <p:ph type="body" orient="vert" idx="1" hasCustomPrompt="1"/>
          </p:nvPr>
        </p:nvSpPr>
        <p:spPr>
          <a:xfrm>
            <a:off x="342900" y="2267745"/>
            <a:ext cx="4514850" cy="5900473"/>
          </a:xfrm>
        </p:spPr>
        <p:txBody>
          <a:bodyPr vert="eaVert">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noAutofit/>
          </a:bodyPr>
          <a:lstStyle/>
          <a:p>
            <a:fld id="{7D0C51B7-AD27-4B1C-A011-9BFC0F37FD51}" type="datetime4">
              <a:rPr lang="en-GB" smtClean="0"/>
              <a:t>03 July 2018</a:t>
            </a:fld>
            <a:endParaRPr lang="en-GB"/>
          </a:p>
        </p:txBody>
      </p:sp>
      <p:sp>
        <p:nvSpPr>
          <p:cNvPr id="5" name="Footer Placeholder 4"/>
          <p:cNvSpPr>
            <a:spLocks noGrp="1"/>
          </p:cNvSpPr>
          <p:nvPr>
            <p:ph type="ftr" sz="quarter" idx="11"/>
          </p:nvPr>
        </p:nvSpPr>
        <p:spPr/>
        <p:txBody>
          <a:bodyPr>
            <a:noAutofit/>
          </a:bodyPr>
          <a:lstStyle/>
          <a:p>
            <a:r>
              <a:rPr lang="en-GB"/>
              <a:t>Company presented to</a:t>
            </a:r>
          </a:p>
        </p:txBody>
      </p:sp>
      <p:sp>
        <p:nvSpPr>
          <p:cNvPr id="6" name="Slide Number Placeholder 5"/>
          <p:cNvSpPr>
            <a:spLocks noGrp="1"/>
          </p:cNvSpPr>
          <p:nvPr>
            <p:ph type="sldNum" sz="quarter" idx="12"/>
          </p:nvPr>
        </p:nvSpPr>
        <p:spPr/>
        <p:txBody>
          <a:bodyPr>
            <a:noAutofit/>
          </a:bodyPr>
          <a:lstStyle/>
          <a:p>
            <a:fld id="{F9E5DE35-AF6B-47BE-BEAE-F2F47997D05C}" type="slidenum">
              <a:rPr lang="en-GB" smtClean="0"/>
              <a:t>‹#›</a:t>
            </a:fld>
            <a:endParaRPr lang="en-GB"/>
          </a:p>
        </p:txBody>
      </p:sp>
    </p:spTree>
    <p:extLst>
      <p:ext uri="{BB962C8B-B14F-4D97-AF65-F5344CB8AC3E}">
        <p14:creationId xmlns:p14="http://schemas.microsoft.com/office/powerpoint/2010/main" val="28592142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6C2C7-BA54-4900-BE3E-D458C1F11981}" type="slidenum">
              <a:rPr lang="en-GB" smtClean="0"/>
              <a:t>‹#›</a:t>
            </a:fld>
            <a:endParaRPr lang="en-GB"/>
          </a:p>
        </p:txBody>
      </p:sp>
    </p:spTree>
    <p:extLst>
      <p:ext uri="{BB962C8B-B14F-4D97-AF65-F5344CB8AC3E}">
        <p14:creationId xmlns:p14="http://schemas.microsoft.com/office/powerpoint/2010/main" val="1903811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2470857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2716135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1B7357-2CB7-43A5-8DFC-907F0BF27223}"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2800836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1B7357-2CB7-43A5-8DFC-907F0BF27223}" type="datetimeFigureOut">
              <a:rPr lang="en-GB" smtClean="0"/>
              <a:t>03/07/2018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46542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2783"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Text Placeholder 2"/>
          <p:cNvSpPr>
            <a:spLocks noGrp="1"/>
          </p:cNvSpPr>
          <p:nvPr>
            <p:ph type="body" idx="1" hasCustomPrompt="1"/>
          </p:nvPr>
        </p:nvSpPr>
        <p:spPr>
          <a:xfrm>
            <a:off x="342900" y="2046817"/>
            <a:ext cx="3030141" cy="853016"/>
          </a:xfrm>
        </p:spPr>
        <p:txBody>
          <a:bodyPr anchor="b">
            <a:noAutofit/>
          </a:bodyPr>
          <a:lstStyle>
            <a:lvl1pPr marL="0" indent="0">
              <a:buNone/>
              <a:defRPr sz="24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342900" y="2899833"/>
            <a:ext cx="3030141" cy="5268384"/>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hasCustomPrompt="1"/>
          </p:nvPr>
        </p:nvSpPr>
        <p:spPr>
          <a:xfrm>
            <a:off x="3483769" y="2046817"/>
            <a:ext cx="3031331" cy="853016"/>
          </a:xfrm>
        </p:spPr>
        <p:txBody>
          <a:bodyPr anchor="b">
            <a:noAutofit/>
          </a:bodyPr>
          <a:lstStyle>
            <a:lvl1pPr marL="0" indent="0">
              <a:buNone/>
              <a:defRPr sz="24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3483769" y="2899833"/>
            <a:ext cx="3031331" cy="5268384"/>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8" name="Footer Placeholder 7"/>
          <p:cNvSpPr>
            <a:spLocks noGrp="1"/>
          </p:cNvSpPr>
          <p:nvPr>
            <p:ph type="ftr" sz="quarter" idx="11"/>
          </p:nvPr>
        </p:nvSpPr>
        <p:spPr/>
        <p:txBody>
          <a:bodyPr>
            <a:noAutofit/>
          </a:bodyPr>
          <a:lstStyle/>
          <a:p>
            <a:endParaRPr lang="en-GB"/>
          </a:p>
        </p:txBody>
      </p:sp>
      <p:sp>
        <p:nvSpPr>
          <p:cNvPr id="9" name="Slide Number Placeholder 8"/>
          <p:cNvSpPr>
            <a:spLocks noGrp="1"/>
          </p:cNvSpPr>
          <p:nvPr>
            <p:ph type="sldNum" sz="quarter" idx="12"/>
          </p:nvPr>
        </p:nvSpPr>
        <p:spPr/>
        <p:txBody>
          <a:bodyPr>
            <a:noAutofit/>
          </a:bodyPr>
          <a:lstStyle/>
          <a:p>
            <a:fld id="{BFAAAB68-DE44-4A38-9244-C1FE44B202D9}" type="slidenum">
              <a:rPr lang="en-GB" smtClean="0"/>
              <a:t>‹#›</a:t>
            </a:fld>
            <a:endParaRPr lang="en-GB"/>
          </a:p>
        </p:txBody>
      </p:sp>
      <p:cxnSp>
        <p:nvCxnSpPr>
          <p:cNvPr id="10" name="Straight Connector 9"/>
          <p:cNvCxnSpPr/>
          <p:nvPr/>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6120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1B7357-2CB7-43A5-8DFC-907F0BF27223}" type="datetimeFigureOut">
              <a:rPr lang="en-GB" smtClean="0"/>
              <a:t>03/07/2018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3133273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B7357-2CB7-43A5-8DFC-907F0BF27223}" type="datetimeFigureOut">
              <a:rPr lang="en-GB" smtClean="0"/>
              <a:t>03/07/2018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913249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1B7357-2CB7-43A5-8DFC-907F0BF27223}"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2471523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1B7357-2CB7-43A5-8DFC-907F0BF27223}" type="datetimeFigureOut">
              <a:rPr lang="en-GB" smtClean="0"/>
              <a:t>03/07/2018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4152391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3875310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1B7357-2CB7-43A5-8DFC-907F0BF27223}" type="datetimeFigureOut">
              <a:rPr lang="en-GB" smtClean="0"/>
              <a:t>03/07/2018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AAAB68-DE44-4A38-9244-C1FE44B202D9}" type="slidenum">
              <a:rPr lang="en-GB" smtClean="0"/>
              <a:t>‹#›</a:t>
            </a:fld>
            <a:endParaRPr lang="en-GB"/>
          </a:p>
        </p:txBody>
      </p:sp>
    </p:spTree>
    <p:extLst>
      <p:ext uri="{BB962C8B-B14F-4D97-AF65-F5344CB8AC3E}">
        <p14:creationId xmlns:p14="http://schemas.microsoft.com/office/powerpoint/2010/main" val="422160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L1"/>
          <p:cNvSpPr>
            <a:spLocks noGrp="1"/>
          </p:cNvSpPr>
          <p:nvPr>
            <p:ph type="title" hasCustomPrompt="1"/>
          </p:nvPr>
        </p:nvSpPr>
        <p:spPr>
          <a:xfrm>
            <a:off x="170433" y="454331"/>
            <a:ext cx="5202783" cy="1333360"/>
          </a:xfrm>
        </p:spPr>
        <p:txBody>
          <a:bodyPr>
            <a:noAutofit/>
          </a:bodyPr>
          <a:lstStyle>
            <a:lvl1pPr>
              <a:defRPr>
                <a:solidFill>
                  <a:schemeClr val="accent1"/>
                </a:solidFill>
              </a:defRPr>
            </a:lvl1pPr>
          </a:lstStyle>
          <a:p>
            <a:r>
              <a:rPr lang="en-US" dirty="0"/>
              <a:t>Click to edit title</a:t>
            </a:r>
            <a:endParaRPr lang="en-GB" dirty="0"/>
          </a:p>
        </p:txBody>
      </p:sp>
      <p:sp>
        <p:nvSpPr>
          <p:cNvPr id="3" name="Date Placeholder 2"/>
          <p:cNvSpPr>
            <a:spLocks noGrp="1"/>
          </p:cNvSpPr>
          <p:nvPr>
            <p:ph type="dt" sz="half" idx="10"/>
          </p:nvPr>
        </p:nvSpPr>
        <p:spPr/>
        <p:txBody>
          <a:bodyPr>
            <a:noAutofit/>
          </a:bodyPr>
          <a:lstStyle/>
          <a:p>
            <a:fld id="{361B7357-2CB7-43A5-8DFC-907F0BF27223}" type="datetimeFigureOut">
              <a:rPr lang="en-GB" smtClean="0"/>
              <a:t>03/07/2018</a:t>
            </a:fld>
            <a:endParaRPr lang="en-GB"/>
          </a:p>
        </p:txBody>
      </p:sp>
      <p:sp>
        <p:nvSpPr>
          <p:cNvPr id="4" name="Footer Placeholder 3"/>
          <p:cNvSpPr>
            <a:spLocks noGrp="1"/>
          </p:cNvSpPr>
          <p:nvPr>
            <p:ph type="ftr" sz="quarter" idx="11"/>
          </p:nvPr>
        </p:nvSpPr>
        <p:spPr/>
        <p:txBody>
          <a:bodyPr>
            <a:noAutofit/>
          </a:bodyPr>
          <a:lstStyle/>
          <a:p>
            <a:endParaRPr lang="en-GB"/>
          </a:p>
        </p:txBody>
      </p:sp>
      <p:sp>
        <p:nvSpPr>
          <p:cNvPr id="5" name="Slide Number Placeholder 4"/>
          <p:cNvSpPr>
            <a:spLocks noGrp="1"/>
          </p:cNvSpPr>
          <p:nvPr>
            <p:ph type="sldNum" sz="quarter" idx="12"/>
          </p:nvPr>
        </p:nvSpPr>
        <p:spPr/>
        <p:txBody>
          <a:bodyPr>
            <a:noAutofit/>
          </a:bodyPr>
          <a:lstStyle/>
          <a:p>
            <a:fld id="{BFAAAB68-DE44-4A38-9244-C1FE44B202D9}" type="slidenum">
              <a:rPr lang="en-GB" smtClean="0"/>
              <a:t>‹#›</a:t>
            </a:fld>
            <a:endParaRPr lang="en-GB"/>
          </a:p>
        </p:txBody>
      </p:sp>
    </p:spTree>
    <p:extLst>
      <p:ext uri="{BB962C8B-B14F-4D97-AF65-F5344CB8AC3E}">
        <p14:creationId xmlns:p14="http://schemas.microsoft.com/office/powerpoint/2010/main" val="401848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8015" y="595328"/>
            <a:ext cx="1424780" cy="328267"/>
          </a:xfrm>
        </p:spPr>
        <p:txBody>
          <a:bodyPr>
            <a:noAutofit/>
          </a:bodyPr>
          <a:lstStyle>
            <a:lvl1pPr algn="l">
              <a:defRPr/>
            </a:lvl1pPr>
          </a:lstStyle>
          <a:p>
            <a:fld id="{361B7357-2CB7-43A5-8DFC-907F0BF27223}" type="datetimeFigureOut">
              <a:rPr lang="en-GB" smtClean="0"/>
              <a:t>03/07/2018</a:t>
            </a:fld>
            <a:endParaRPr lang="en-GB"/>
          </a:p>
        </p:txBody>
      </p:sp>
      <p:sp>
        <p:nvSpPr>
          <p:cNvPr id="3" name="Footer Placeholder 2"/>
          <p:cNvSpPr>
            <a:spLocks noGrp="1"/>
          </p:cNvSpPr>
          <p:nvPr>
            <p:ph type="ftr" sz="quarter" idx="11"/>
          </p:nvPr>
        </p:nvSpPr>
        <p:spPr>
          <a:xfrm>
            <a:off x="1592796" y="591019"/>
            <a:ext cx="4628808" cy="332576"/>
          </a:xfrm>
        </p:spPr>
        <p:txBody>
          <a:bodyPr>
            <a:noAutofit/>
          </a:bodyPr>
          <a:lstStyle>
            <a:lvl1pPr algn="l">
              <a:defRPr/>
            </a:lvl1pPr>
          </a:lstStyle>
          <a:p>
            <a:endParaRPr lang="en-GB"/>
          </a:p>
        </p:txBody>
      </p:sp>
      <p:sp>
        <p:nvSpPr>
          <p:cNvPr id="4" name="Slide Number Placeholder 3"/>
          <p:cNvSpPr>
            <a:spLocks noGrp="1"/>
          </p:cNvSpPr>
          <p:nvPr>
            <p:ph type="sldNum" sz="quarter" idx="12"/>
          </p:nvPr>
        </p:nvSpPr>
        <p:spPr/>
        <p:txBody>
          <a:bodyPr>
            <a:noAutofit/>
          </a:bodyPr>
          <a:lstStyle/>
          <a:p>
            <a:fld id="{BFAAAB68-DE44-4A38-9244-C1FE44B202D9}" type="slidenum">
              <a:rPr lang="en-GB" smtClean="0"/>
              <a:t>‹#›</a:t>
            </a:fld>
            <a:endParaRPr lang="en-GB"/>
          </a:p>
        </p:txBody>
      </p:sp>
      <p:sp>
        <p:nvSpPr>
          <p:cNvPr id="5" name="Rectangle 4"/>
          <p:cNvSpPr/>
          <p:nvPr/>
        </p:nvSpPr>
        <p:spPr bwMode="white">
          <a:xfrm>
            <a:off x="242887" y="1979712"/>
            <a:ext cx="6480479" cy="192021"/>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a:p>
        </p:txBody>
      </p:sp>
    </p:spTree>
    <p:extLst>
      <p:ext uri="{BB962C8B-B14F-4D97-AF65-F5344CB8AC3E}">
        <p14:creationId xmlns:p14="http://schemas.microsoft.com/office/powerpoint/2010/main" val="2825692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8015" y="595328"/>
            <a:ext cx="1424780" cy="328267"/>
          </a:xfrm>
        </p:spPr>
        <p:txBody>
          <a:bodyPr>
            <a:noAutofit/>
          </a:bodyPr>
          <a:lstStyle>
            <a:lvl1pPr algn="l">
              <a:defRPr/>
            </a:lvl1pPr>
          </a:lstStyle>
          <a:p>
            <a:fld id="{361B7357-2CB7-43A5-8DFC-907F0BF27223}" type="datetimeFigureOut">
              <a:rPr lang="en-GB" smtClean="0"/>
              <a:t>03/07/2018</a:t>
            </a:fld>
            <a:endParaRPr lang="en-GB"/>
          </a:p>
        </p:txBody>
      </p:sp>
      <p:sp>
        <p:nvSpPr>
          <p:cNvPr id="3" name="Footer Placeholder 2"/>
          <p:cNvSpPr>
            <a:spLocks noGrp="1"/>
          </p:cNvSpPr>
          <p:nvPr>
            <p:ph type="ftr" sz="quarter" idx="11"/>
          </p:nvPr>
        </p:nvSpPr>
        <p:spPr>
          <a:xfrm>
            <a:off x="1592796" y="591019"/>
            <a:ext cx="4628808" cy="332576"/>
          </a:xfrm>
        </p:spPr>
        <p:txBody>
          <a:bodyPr>
            <a:noAutofit/>
          </a:bodyPr>
          <a:lstStyle>
            <a:lvl1pPr algn="l">
              <a:defRPr/>
            </a:lvl1pPr>
          </a:lstStyle>
          <a:p>
            <a:endParaRPr lang="en-GB"/>
          </a:p>
        </p:txBody>
      </p:sp>
      <p:sp>
        <p:nvSpPr>
          <p:cNvPr id="4" name="Slide Number Placeholder 3"/>
          <p:cNvSpPr>
            <a:spLocks noGrp="1"/>
          </p:cNvSpPr>
          <p:nvPr>
            <p:ph type="sldNum" sz="quarter" idx="12"/>
          </p:nvPr>
        </p:nvSpPr>
        <p:spPr/>
        <p:txBody>
          <a:bodyPr>
            <a:noAutofit/>
          </a:bodyPr>
          <a:lstStyle/>
          <a:p>
            <a:fld id="{BFAAAB68-DE44-4A38-9244-C1FE44B202D9}" type="slidenum">
              <a:rPr lang="en-GB" smtClean="0"/>
              <a:t>‹#›</a:t>
            </a:fld>
            <a:endParaRPr lang="en-GB"/>
          </a:p>
        </p:txBody>
      </p:sp>
      <p:sp>
        <p:nvSpPr>
          <p:cNvPr id="5" name="Rectangle 4"/>
          <p:cNvSpPr/>
          <p:nvPr/>
        </p:nvSpPr>
        <p:spPr bwMode="white">
          <a:xfrm>
            <a:off x="242887" y="1979712"/>
            <a:ext cx="6480479" cy="1920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000"/>
          </a:p>
        </p:txBody>
      </p:sp>
      <p:sp>
        <p:nvSpPr>
          <p:cNvPr id="6" name="Title 1"/>
          <p:cNvSpPr>
            <a:spLocks noGrp="1"/>
          </p:cNvSpPr>
          <p:nvPr>
            <p:ph type="ctrTitle" hasCustomPrompt="1"/>
          </p:nvPr>
        </p:nvSpPr>
        <p:spPr>
          <a:xfrm>
            <a:off x="158295" y="2939820"/>
            <a:ext cx="5829300" cy="1960033"/>
          </a:xfrm>
        </p:spPr>
        <p:txBody>
          <a:bodyPr>
            <a:noAutofit/>
          </a:bodyPr>
          <a:lstStyle>
            <a:lvl1pPr algn="l">
              <a:defRPr sz="4400" cap="all" baseline="0">
                <a:latin typeface="+mj-lt"/>
              </a:defRPr>
            </a:lvl1pPr>
          </a:lstStyle>
          <a:p>
            <a:r>
              <a:rPr lang="en-US" dirty="0"/>
              <a:t>Click to edit divider text</a:t>
            </a:r>
            <a:endParaRPr lang="en-GB" dirty="0"/>
          </a:p>
        </p:txBody>
      </p:sp>
    </p:spTree>
    <p:extLst>
      <p:ext uri="{BB962C8B-B14F-4D97-AF65-F5344CB8AC3E}">
        <p14:creationId xmlns:p14="http://schemas.microsoft.com/office/powerpoint/2010/main" val="81181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L1"/>
          <p:cNvSpPr>
            <a:spLocks noGrp="1"/>
          </p:cNvSpPr>
          <p:nvPr>
            <p:ph type="title"/>
          </p:nvPr>
        </p:nvSpPr>
        <p:spPr>
          <a:xfrm>
            <a:off x="170433" y="454331"/>
            <a:ext cx="5202783" cy="1333360"/>
          </a:xfrm>
          <a:prstGeom prst="rect">
            <a:avLst/>
          </a:prstGeom>
        </p:spPr>
        <p:txBody>
          <a:bodyPr vert="horz" lIns="91440" tIns="45720" rIns="91440" bIns="45720" rtlCol="0" anchor="t">
            <a:normAutofit/>
          </a:bodyPr>
          <a:lstStyle/>
          <a:p>
            <a:r>
              <a:rPr lang="en-US" dirty="0"/>
              <a:t>Click to edit title</a:t>
            </a:r>
            <a:endParaRPr lang="en-GB" dirty="0"/>
          </a:p>
        </p:txBody>
      </p:sp>
      <p:sp>
        <p:nvSpPr>
          <p:cNvPr id="3" name="Text Placeholder 2"/>
          <p:cNvSpPr>
            <a:spLocks noGrp="1"/>
          </p:cNvSpPr>
          <p:nvPr>
            <p:ph type="body" idx="1"/>
          </p:nvPr>
        </p:nvSpPr>
        <p:spPr>
          <a:xfrm>
            <a:off x="239538" y="2267745"/>
            <a:ext cx="6438372" cy="5845516"/>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568154" y="1775809"/>
            <a:ext cx="1171646" cy="294812"/>
          </a:xfrm>
          <a:prstGeom prst="rect">
            <a:avLst/>
          </a:prstGeom>
        </p:spPr>
        <p:txBody>
          <a:bodyPr vert="horz" lIns="91440" tIns="45720" rIns="91440" bIns="45720" rtlCol="0" anchor="ctr"/>
          <a:lstStyle>
            <a:lvl1pPr algn="r">
              <a:defRPr sz="900" cap="all" baseline="0">
                <a:solidFill>
                  <a:schemeClr val="tx1"/>
                </a:solidFill>
              </a:defRPr>
            </a:lvl1pPr>
          </a:lstStyle>
          <a:p>
            <a:fld id="{361B7357-2CB7-43A5-8DFC-907F0BF27223}" type="datetimeFigureOut">
              <a:rPr lang="en-GB" smtClean="0"/>
              <a:t>03/07/2018</a:t>
            </a:fld>
            <a:endParaRPr lang="en-GB"/>
          </a:p>
        </p:txBody>
      </p:sp>
      <p:sp>
        <p:nvSpPr>
          <p:cNvPr id="5" name="Footer Placeholder 4"/>
          <p:cNvSpPr>
            <a:spLocks noGrp="1"/>
          </p:cNvSpPr>
          <p:nvPr>
            <p:ph type="ftr" sz="quarter" idx="3"/>
          </p:nvPr>
        </p:nvSpPr>
        <p:spPr>
          <a:xfrm>
            <a:off x="173760" y="1776902"/>
            <a:ext cx="5394395" cy="291100"/>
          </a:xfrm>
          <a:prstGeom prst="rect">
            <a:avLst/>
          </a:prstGeom>
        </p:spPr>
        <p:txBody>
          <a:bodyPr vert="horz" lIns="91440" tIns="45720" rIns="91440" bIns="45720" rtlCol="0" anchor="ctr"/>
          <a:lstStyle>
            <a:lvl1pPr algn="r">
              <a:defRPr sz="900"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3320988" y="8447179"/>
            <a:ext cx="404310" cy="307776"/>
          </a:xfrm>
          <a:prstGeom prst="rect">
            <a:avLst/>
          </a:prstGeom>
        </p:spPr>
        <p:txBody>
          <a:bodyPr vert="horz" lIns="91440" tIns="45720" rIns="91440" bIns="45720" rtlCol="0" anchor="ctr"/>
          <a:lstStyle>
            <a:lvl1pPr algn="ctr">
              <a:defRPr sz="900">
                <a:solidFill>
                  <a:schemeClr val="tx1">
                    <a:tint val="75000"/>
                  </a:schemeClr>
                </a:solidFill>
              </a:defRPr>
            </a:lvl1pPr>
          </a:lstStyle>
          <a:p>
            <a:fld id="{BFAAAB68-DE44-4A38-9244-C1FE44B202D9}" type="slidenum">
              <a:rPr lang="en-GB" smtClean="0"/>
              <a:t>‹#›</a:t>
            </a:fld>
            <a:endParaRPr lang="en-GB"/>
          </a:p>
        </p:txBody>
      </p:sp>
      <p:cxnSp>
        <p:nvCxnSpPr>
          <p:cNvPr id="7" name="Straight Connector 6"/>
          <p:cNvCxnSpPr/>
          <p:nvPr/>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9538" y="2075723"/>
            <a:ext cx="64383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538" y="8447177"/>
            <a:ext cx="64395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02233" y="540645"/>
            <a:ext cx="1472782" cy="646331"/>
          </a:xfrm>
          <a:prstGeom prst="rect">
            <a:avLst/>
          </a:prstGeom>
          <a:noFill/>
        </p:spPr>
        <p:txBody>
          <a:bodyPr wrap="square" rtlCol="0">
            <a:spAutoFit/>
          </a:bodyPr>
          <a:lstStyle/>
          <a:p>
            <a:pPr algn="r"/>
            <a:r>
              <a:rPr lang="en-GB" dirty="0" err="1">
                <a:solidFill>
                  <a:schemeClr val="tx1"/>
                </a:solidFill>
                <a:latin typeface="Mishcon de Reya Logo" panose="05000000000000000000" pitchFamily="2" charset="2"/>
              </a:rPr>
              <a:t>ab</a:t>
            </a:r>
            <a:endParaRPr lang="en-GB" dirty="0">
              <a:solidFill>
                <a:schemeClr val="tx1"/>
              </a:solidFill>
              <a:latin typeface="Mishcon de Reya Logo" panose="05000000000000000000" pitchFamily="2" charset="2"/>
            </a:endParaRPr>
          </a:p>
        </p:txBody>
      </p:sp>
      <p:sp>
        <p:nvSpPr>
          <p:cNvPr id="11" name="TextBox 10"/>
          <p:cNvSpPr txBox="1"/>
          <p:nvPr/>
        </p:nvSpPr>
        <p:spPr>
          <a:xfrm>
            <a:off x="173760" y="8447177"/>
            <a:ext cx="2024991" cy="230832"/>
          </a:xfrm>
          <a:prstGeom prst="rect">
            <a:avLst/>
          </a:prstGeom>
          <a:noFill/>
        </p:spPr>
        <p:txBody>
          <a:bodyPr wrap="square" rtlCol="0">
            <a:spAutoFit/>
          </a:bodyPr>
          <a:lstStyle/>
          <a:p>
            <a:r>
              <a:rPr lang="en-GB" sz="900" dirty="0"/>
              <a:t>WWW.MISHCON.COM</a:t>
            </a:r>
          </a:p>
        </p:txBody>
      </p:sp>
      <p:sp>
        <p:nvSpPr>
          <p:cNvPr id="12" name="Copyright"/>
          <p:cNvSpPr txBox="1"/>
          <p:nvPr/>
        </p:nvSpPr>
        <p:spPr>
          <a:xfrm>
            <a:off x="4779150" y="8447177"/>
            <a:ext cx="1977658" cy="230832"/>
          </a:xfrm>
          <a:prstGeom prst="rect">
            <a:avLst/>
          </a:prstGeom>
          <a:noFill/>
        </p:spPr>
        <p:txBody>
          <a:bodyPr wrap="square" rtlCol="0">
            <a:spAutoFit/>
          </a:bodyPr>
          <a:lstStyle/>
          <a:p>
            <a:pPr algn="r"/>
            <a:r>
              <a:rPr lang="es-ES" sz="900"/>
              <a:t>© MISHCON DE REYA LLP 2018</a:t>
            </a:r>
            <a:endParaRPr lang="en-GB" sz="900" dirty="0"/>
          </a:p>
        </p:txBody>
      </p:sp>
    </p:spTree>
    <p:extLst>
      <p:ext uri="{BB962C8B-B14F-4D97-AF65-F5344CB8AC3E}">
        <p14:creationId xmlns:p14="http://schemas.microsoft.com/office/powerpoint/2010/main" val="246981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GillSans Light" panose="020B0500000000000000"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GillSans Light" panose="020B0500000000000000"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lumOff val="50000"/>
          </a:schemeClr>
        </a:buClr>
        <a:buFont typeface="GillSans Light" panose="020B0500000000000000"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GillSans Light" panose="020B0500000000000000"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buClr>
        <a:buFont typeface="GillSans Light" panose="020B0500000000000000"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52525"/>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9">
            <a:extLst>
              <a:ext uri="{28A0092B-C50C-407E-A947-70E740481C1C}">
                <a14:useLocalDpi xmlns:a14="http://schemas.microsoft.com/office/drawing/2010/main" val="0"/>
              </a:ext>
            </a:extLst>
          </a:blip>
          <a:srcRect l="2862" r="2918"/>
          <a:stretch/>
        </p:blipFill>
        <p:spPr bwMode="hidden">
          <a:xfrm>
            <a:off x="0" y="0"/>
            <a:ext cx="6858000" cy="9149219"/>
          </a:xfrm>
          <a:prstGeom prst="rect">
            <a:avLst/>
          </a:prstGeom>
        </p:spPr>
      </p:pic>
      <p:sp>
        <p:nvSpPr>
          <p:cNvPr id="2" name="TL1"/>
          <p:cNvSpPr>
            <a:spLocks noGrp="1"/>
          </p:cNvSpPr>
          <p:nvPr>
            <p:ph type="title"/>
          </p:nvPr>
        </p:nvSpPr>
        <p:spPr>
          <a:xfrm>
            <a:off x="170433" y="454331"/>
            <a:ext cx="5256789" cy="1333360"/>
          </a:xfrm>
          <a:prstGeom prst="rect">
            <a:avLst/>
          </a:prstGeom>
        </p:spPr>
        <p:txBody>
          <a:bodyPr vert="horz" lIns="91440" tIns="45720" rIns="91440" bIns="45720" rtlCol="0" anchor="t">
            <a:normAutofit/>
          </a:bodyPr>
          <a:lstStyle/>
          <a:p>
            <a:r>
              <a:rPr lang="en-US" dirty="0"/>
              <a:t>Click to edit title</a:t>
            </a:r>
            <a:endParaRPr lang="en-GB" dirty="0"/>
          </a:p>
        </p:txBody>
      </p:sp>
      <p:sp>
        <p:nvSpPr>
          <p:cNvPr id="3" name="Text Placeholder 2"/>
          <p:cNvSpPr>
            <a:spLocks noGrp="1"/>
          </p:cNvSpPr>
          <p:nvPr>
            <p:ph type="body" idx="1"/>
          </p:nvPr>
        </p:nvSpPr>
        <p:spPr>
          <a:xfrm>
            <a:off x="239538" y="2267745"/>
            <a:ext cx="6438373" cy="5845516"/>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568154" y="1775809"/>
            <a:ext cx="1171646" cy="294812"/>
          </a:xfrm>
          <a:prstGeom prst="rect">
            <a:avLst/>
          </a:prstGeom>
        </p:spPr>
        <p:txBody>
          <a:bodyPr vert="horz" lIns="91440" tIns="45720" rIns="91440" bIns="45720" rtlCol="0" anchor="ctr"/>
          <a:lstStyle>
            <a:lvl1pPr algn="r">
              <a:defRPr sz="900" cap="all" baseline="0">
                <a:solidFill>
                  <a:schemeClr val="tx1"/>
                </a:solidFill>
              </a:defRPr>
            </a:lvl1pPr>
          </a:lstStyle>
          <a:p>
            <a:fld id="{2184E488-E07E-4813-9E1D-3FA7AB91E3B5}" type="datetime4">
              <a:rPr lang="en-GB" smtClean="0"/>
              <a:pPr/>
              <a:t>03 July 2018</a:t>
            </a:fld>
            <a:endParaRPr lang="en-GB"/>
          </a:p>
        </p:txBody>
      </p:sp>
      <p:sp>
        <p:nvSpPr>
          <p:cNvPr id="5" name="Footer Placeholder 4"/>
          <p:cNvSpPr>
            <a:spLocks noGrp="1"/>
          </p:cNvSpPr>
          <p:nvPr>
            <p:ph type="ftr" sz="quarter" idx="3"/>
          </p:nvPr>
        </p:nvSpPr>
        <p:spPr>
          <a:xfrm>
            <a:off x="173760" y="1776902"/>
            <a:ext cx="5394395" cy="291100"/>
          </a:xfrm>
          <a:prstGeom prst="rect">
            <a:avLst/>
          </a:prstGeom>
        </p:spPr>
        <p:txBody>
          <a:bodyPr vert="horz" lIns="91440" tIns="45720" rIns="91440" bIns="45720" rtlCol="0" anchor="ctr"/>
          <a:lstStyle>
            <a:lvl1pPr algn="r">
              <a:defRPr sz="900" cap="all" baseline="0">
                <a:solidFill>
                  <a:schemeClr val="tx1"/>
                </a:solidFill>
              </a:defRPr>
            </a:lvl1pPr>
          </a:lstStyle>
          <a:p>
            <a:r>
              <a:rPr lang="en-GB"/>
              <a:t>Company presented to</a:t>
            </a:r>
            <a:endParaRPr lang="en-GB" dirty="0"/>
          </a:p>
        </p:txBody>
      </p:sp>
      <p:sp>
        <p:nvSpPr>
          <p:cNvPr id="6" name="Slide Number Placeholder 5"/>
          <p:cNvSpPr>
            <a:spLocks noGrp="1"/>
          </p:cNvSpPr>
          <p:nvPr>
            <p:ph type="sldNum" sz="quarter" idx="4"/>
          </p:nvPr>
        </p:nvSpPr>
        <p:spPr>
          <a:xfrm>
            <a:off x="3320988" y="8447179"/>
            <a:ext cx="404310" cy="307776"/>
          </a:xfrm>
          <a:prstGeom prst="rect">
            <a:avLst/>
          </a:prstGeom>
        </p:spPr>
        <p:txBody>
          <a:bodyPr vert="horz" lIns="91440" tIns="45720" rIns="91440" bIns="45720" rtlCol="0" anchor="ctr"/>
          <a:lstStyle>
            <a:lvl1pPr algn="ctr">
              <a:defRPr sz="900">
                <a:solidFill>
                  <a:schemeClr val="tx1">
                    <a:tint val="75000"/>
                  </a:schemeClr>
                </a:solidFill>
              </a:defRPr>
            </a:lvl1pPr>
          </a:lstStyle>
          <a:p>
            <a:fld id="{F9E5DE35-AF6B-47BE-BEAE-F2F47997D05C}" type="slidenum">
              <a:rPr lang="en-GB" smtClean="0"/>
              <a:pPr/>
              <a:t>‹#›</a:t>
            </a:fld>
            <a:endParaRPr lang="en-GB"/>
          </a:p>
        </p:txBody>
      </p:sp>
      <p:cxnSp>
        <p:nvCxnSpPr>
          <p:cNvPr id="7" name="Straight Connector 6"/>
          <p:cNvCxnSpPr/>
          <p:nvPr/>
        </p:nvCxnSpPr>
        <p:spPr>
          <a:xfrm>
            <a:off x="242030" y="443541"/>
            <a:ext cx="6439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538" y="8447177"/>
            <a:ext cx="64395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02233" y="540645"/>
            <a:ext cx="1472782" cy="646331"/>
          </a:xfrm>
          <a:prstGeom prst="rect">
            <a:avLst/>
          </a:prstGeom>
          <a:noFill/>
        </p:spPr>
        <p:txBody>
          <a:bodyPr wrap="square" rtlCol="0">
            <a:spAutoFit/>
          </a:bodyPr>
          <a:lstStyle/>
          <a:p>
            <a:pPr algn="r"/>
            <a:r>
              <a:rPr lang="en-GB" dirty="0" err="1">
                <a:solidFill>
                  <a:schemeClr val="tx1"/>
                </a:solidFill>
                <a:latin typeface="Mishcon de Reya Logo" panose="05000000000000000000" pitchFamily="2" charset="2"/>
              </a:rPr>
              <a:t>ab</a:t>
            </a:r>
            <a:endParaRPr lang="en-GB" dirty="0">
              <a:solidFill>
                <a:schemeClr val="tx1"/>
              </a:solidFill>
              <a:latin typeface="Mishcon de Reya Logo" panose="05000000000000000000" pitchFamily="2" charset="2"/>
            </a:endParaRPr>
          </a:p>
        </p:txBody>
      </p:sp>
      <p:sp>
        <p:nvSpPr>
          <p:cNvPr id="11" name="TextBox 10"/>
          <p:cNvSpPr txBox="1"/>
          <p:nvPr/>
        </p:nvSpPr>
        <p:spPr>
          <a:xfrm>
            <a:off x="173760" y="8447177"/>
            <a:ext cx="2024991" cy="230832"/>
          </a:xfrm>
          <a:prstGeom prst="rect">
            <a:avLst/>
          </a:prstGeom>
          <a:noFill/>
        </p:spPr>
        <p:txBody>
          <a:bodyPr wrap="square" rtlCol="0">
            <a:spAutoFit/>
          </a:bodyPr>
          <a:lstStyle/>
          <a:p>
            <a:r>
              <a:rPr lang="en-GB" sz="900" dirty="0"/>
              <a:t>WWW.MISHCON.COM</a:t>
            </a:r>
          </a:p>
        </p:txBody>
      </p:sp>
      <p:sp>
        <p:nvSpPr>
          <p:cNvPr id="12" name="Copyright"/>
          <p:cNvSpPr txBox="1"/>
          <p:nvPr/>
        </p:nvSpPr>
        <p:spPr>
          <a:xfrm>
            <a:off x="4725144" y="8447177"/>
            <a:ext cx="2031664" cy="230832"/>
          </a:xfrm>
          <a:prstGeom prst="rect">
            <a:avLst/>
          </a:prstGeom>
          <a:noFill/>
        </p:spPr>
        <p:txBody>
          <a:bodyPr wrap="square" rtlCol="0">
            <a:spAutoFit/>
          </a:bodyPr>
          <a:lstStyle/>
          <a:p>
            <a:pPr algn="r"/>
            <a:r>
              <a:rPr lang="es-ES" sz="900"/>
              <a:t>© MISHCON DE REYA LLP 2018</a:t>
            </a:r>
            <a:endParaRPr lang="en-GB" sz="900" dirty="0"/>
          </a:p>
        </p:txBody>
      </p:sp>
    </p:spTree>
    <p:extLst>
      <p:ext uri="{BB962C8B-B14F-4D97-AF65-F5344CB8AC3E}">
        <p14:creationId xmlns:p14="http://schemas.microsoft.com/office/powerpoint/2010/main" val="19977005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hdr="0"/>
  <p:txStyles>
    <p:titleStyle>
      <a:lvl1pPr algn="l" defTabSz="914400" rtl="0" eaLnBrk="1" latinLnBrk="0" hangingPunct="1">
        <a:spcBef>
          <a:spcPct val="0"/>
        </a:spcBef>
        <a:buNone/>
        <a:defRPr sz="2800" kern="1200" cap="all"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GillSans Light" panose="020B0500000000000000"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GillSans Light" panose="020B0500000000000000"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lumOff val="50000"/>
          </a:schemeClr>
        </a:buClr>
        <a:buFont typeface="GillSans Light" panose="020B0500000000000000"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GillSans Light" panose="020B0500000000000000"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20000"/>
            <a:lumOff val="80000"/>
          </a:schemeClr>
        </a:buClr>
        <a:buFont typeface="GillSans Light" panose="020B0500000000000000"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4B4B4"/>
        </a:solidFill>
        <a:effectLst/>
      </p:bgPr>
    </p:bg>
    <p:spTree>
      <p:nvGrpSpPr>
        <p:cNvPr id="1" name=""/>
        <p:cNvGrpSpPr/>
        <p:nvPr/>
      </p:nvGrpSpPr>
      <p:grpSpPr>
        <a:xfrm>
          <a:off x="0" y="0"/>
          <a:ext cx="0" cy="0"/>
          <a:chOff x="0" y="0"/>
          <a:chExt cx="0" cy="0"/>
        </a:xfrm>
      </p:grpSpPr>
      <p:sp>
        <p:nvSpPr>
          <p:cNvPr id="2" name="TL1"/>
          <p:cNvSpPr>
            <a:spLocks noGrp="1"/>
          </p:cNvSpPr>
          <p:nvPr>
            <p:ph type="title"/>
          </p:nvPr>
        </p:nvSpPr>
        <p:spPr>
          <a:xfrm>
            <a:off x="170433" y="454331"/>
            <a:ext cx="5256789" cy="1333360"/>
          </a:xfrm>
          <a:prstGeom prst="rect">
            <a:avLst/>
          </a:prstGeom>
        </p:spPr>
        <p:txBody>
          <a:bodyPr vert="horz" lIns="91440" tIns="45720" rIns="91440" bIns="45720" rtlCol="0" anchor="t">
            <a:normAutofit/>
          </a:bodyPr>
          <a:lstStyle/>
          <a:p>
            <a:r>
              <a:rPr lang="en-US" dirty="0"/>
              <a:t>Click to edit title</a:t>
            </a:r>
            <a:endParaRPr lang="en-GB" dirty="0"/>
          </a:p>
        </p:txBody>
      </p:sp>
      <p:sp>
        <p:nvSpPr>
          <p:cNvPr id="3" name="Text Placeholder 2"/>
          <p:cNvSpPr>
            <a:spLocks noGrp="1"/>
          </p:cNvSpPr>
          <p:nvPr>
            <p:ph type="body" idx="1"/>
          </p:nvPr>
        </p:nvSpPr>
        <p:spPr>
          <a:xfrm>
            <a:off x="239538" y="2267745"/>
            <a:ext cx="6438373" cy="5845516"/>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5568154" y="1775809"/>
            <a:ext cx="1171646" cy="294812"/>
          </a:xfrm>
          <a:prstGeom prst="rect">
            <a:avLst/>
          </a:prstGeom>
        </p:spPr>
        <p:txBody>
          <a:bodyPr vert="horz" lIns="91440" tIns="45720" rIns="91440" bIns="45720" rtlCol="0" anchor="ctr"/>
          <a:lstStyle>
            <a:lvl1pPr algn="r">
              <a:defRPr sz="900" cap="all" baseline="0">
                <a:solidFill>
                  <a:schemeClr val="tx1"/>
                </a:solidFill>
              </a:defRPr>
            </a:lvl1pPr>
          </a:lstStyle>
          <a:p>
            <a:fld id="{2184E488-E07E-4813-9E1D-3FA7AB91E3B5}" type="datetime4">
              <a:rPr lang="en-GB" smtClean="0"/>
              <a:pPr/>
              <a:t>03 July 2018</a:t>
            </a:fld>
            <a:endParaRPr lang="en-GB"/>
          </a:p>
        </p:txBody>
      </p:sp>
      <p:sp>
        <p:nvSpPr>
          <p:cNvPr id="5" name="Footer Placeholder 4"/>
          <p:cNvSpPr>
            <a:spLocks noGrp="1"/>
          </p:cNvSpPr>
          <p:nvPr>
            <p:ph type="ftr" sz="quarter" idx="3"/>
          </p:nvPr>
        </p:nvSpPr>
        <p:spPr>
          <a:xfrm>
            <a:off x="173760" y="1776902"/>
            <a:ext cx="5394395" cy="291100"/>
          </a:xfrm>
          <a:prstGeom prst="rect">
            <a:avLst/>
          </a:prstGeom>
        </p:spPr>
        <p:txBody>
          <a:bodyPr vert="horz" lIns="91440" tIns="45720" rIns="91440" bIns="45720" rtlCol="0" anchor="ctr"/>
          <a:lstStyle>
            <a:lvl1pPr algn="r">
              <a:defRPr sz="900" cap="all" baseline="0">
                <a:solidFill>
                  <a:schemeClr val="tx1"/>
                </a:solidFill>
              </a:defRPr>
            </a:lvl1pPr>
          </a:lstStyle>
          <a:p>
            <a:r>
              <a:rPr lang="en-GB"/>
              <a:t>Company presented to</a:t>
            </a:r>
            <a:endParaRPr lang="en-GB" dirty="0"/>
          </a:p>
        </p:txBody>
      </p:sp>
      <p:sp>
        <p:nvSpPr>
          <p:cNvPr id="6" name="Slide Number Placeholder 5"/>
          <p:cNvSpPr>
            <a:spLocks noGrp="1"/>
          </p:cNvSpPr>
          <p:nvPr>
            <p:ph type="sldNum" sz="quarter" idx="4"/>
          </p:nvPr>
        </p:nvSpPr>
        <p:spPr>
          <a:xfrm>
            <a:off x="3320988" y="8447179"/>
            <a:ext cx="404310" cy="307776"/>
          </a:xfrm>
          <a:prstGeom prst="rect">
            <a:avLst/>
          </a:prstGeom>
        </p:spPr>
        <p:txBody>
          <a:bodyPr vert="horz" lIns="91440" tIns="45720" rIns="91440" bIns="45720" rtlCol="0" anchor="ctr"/>
          <a:lstStyle>
            <a:lvl1pPr algn="ctr">
              <a:defRPr sz="900">
                <a:solidFill>
                  <a:schemeClr val="tx1">
                    <a:tint val="75000"/>
                  </a:schemeClr>
                </a:solidFill>
              </a:defRPr>
            </a:lvl1pPr>
          </a:lstStyle>
          <a:p>
            <a:fld id="{F9E5DE35-AF6B-47BE-BEAE-F2F47997D05C}" type="slidenum">
              <a:rPr lang="en-GB" smtClean="0"/>
              <a:pPr/>
              <a:t>‹#›</a:t>
            </a:fld>
            <a:endParaRPr lang="en-GB"/>
          </a:p>
        </p:txBody>
      </p:sp>
      <p:cxnSp>
        <p:nvCxnSpPr>
          <p:cNvPr id="7" name="Straight Connector 6"/>
          <p:cNvCxnSpPr/>
          <p:nvPr/>
        </p:nvCxnSpPr>
        <p:spPr>
          <a:xfrm>
            <a:off x="242030" y="443541"/>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9538" y="2075723"/>
            <a:ext cx="64383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538" y="8447177"/>
            <a:ext cx="6439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02233" y="540645"/>
            <a:ext cx="1472782" cy="646331"/>
          </a:xfrm>
          <a:prstGeom prst="rect">
            <a:avLst/>
          </a:prstGeom>
          <a:noFill/>
        </p:spPr>
        <p:txBody>
          <a:bodyPr wrap="square" rtlCol="0">
            <a:spAutoFit/>
          </a:bodyPr>
          <a:lstStyle/>
          <a:p>
            <a:pPr algn="r"/>
            <a:r>
              <a:rPr lang="en-GB" dirty="0" err="1">
                <a:solidFill>
                  <a:schemeClr val="tx1"/>
                </a:solidFill>
                <a:latin typeface="Mishcon de Reya Logo" panose="05000000000000000000" pitchFamily="2" charset="2"/>
              </a:rPr>
              <a:t>ab</a:t>
            </a:r>
            <a:endParaRPr lang="en-GB" dirty="0">
              <a:solidFill>
                <a:schemeClr val="tx1"/>
              </a:solidFill>
              <a:latin typeface="Mishcon de Reya Logo" panose="05000000000000000000" pitchFamily="2" charset="2"/>
            </a:endParaRPr>
          </a:p>
        </p:txBody>
      </p:sp>
      <p:sp>
        <p:nvSpPr>
          <p:cNvPr id="11" name="TextBox 10"/>
          <p:cNvSpPr txBox="1"/>
          <p:nvPr/>
        </p:nvSpPr>
        <p:spPr>
          <a:xfrm>
            <a:off x="173760" y="8447177"/>
            <a:ext cx="2024991" cy="230832"/>
          </a:xfrm>
          <a:prstGeom prst="rect">
            <a:avLst/>
          </a:prstGeom>
          <a:noFill/>
        </p:spPr>
        <p:txBody>
          <a:bodyPr wrap="square" rtlCol="0">
            <a:spAutoFit/>
          </a:bodyPr>
          <a:lstStyle/>
          <a:p>
            <a:r>
              <a:rPr lang="en-GB" sz="900" dirty="0"/>
              <a:t>WWW.MISHCON.COM</a:t>
            </a:r>
          </a:p>
        </p:txBody>
      </p:sp>
      <p:sp>
        <p:nvSpPr>
          <p:cNvPr id="12" name="Copyright"/>
          <p:cNvSpPr txBox="1"/>
          <p:nvPr/>
        </p:nvSpPr>
        <p:spPr>
          <a:xfrm>
            <a:off x="4779150" y="8447177"/>
            <a:ext cx="1977658" cy="230832"/>
          </a:xfrm>
          <a:prstGeom prst="rect">
            <a:avLst/>
          </a:prstGeom>
          <a:noFill/>
        </p:spPr>
        <p:txBody>
          <a:bodyPr wrap="square" rtlCol="0">
            <a:spAutoFit/>
          </a:bodyPr>
          <a:lstStyle/>
          <a:p>
            <a:pPr algn="r"/>
            <a:r>
              <a:rPr lang="es-ES" sz="900"/>
              <a:t>© MISHCON DE REYA LLP 2018</a:t>
            </a:r>
            <a:endParaRPr lang="en-GB" sz="900" dirty="0"/>
          </a:p>
        </p:txBody>
      </p:sp>
    </p:spTree>
    <p:extLst>
      <p:ext uri="{BB962C8B-B14F-4D97-AF65-F5344CB8AC3E}">
        <p14:creationId xmlns:p14="http://schemas.microsoft.com/office/powerpoint/2010/main" val="31825324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GillSans Light" panose="020B0500000000000000"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GillSans Light" panose="020B0500000000000000"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bg1"/>
        </a:buClr>
        <a:buFont typeface="GillSans Light" panose="020B0500000000000000"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GillSans Light" panose="020B0500000000000000"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buClr>
        <a:buFont typeface="GillSans Light" panose="020B0500000000000000"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61B7357-2CB7-43A5-8DFC-907F0BF27223}" type="datetimeFigureOut">
              <a:rPr lang="en-GB" smtClean="0"/>
              <a:t>03/07/2018</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FAAAB68-DE44-4A38-9244-C1FE44B202D9}" type="slidenum">
              <a:rPr lang="en-GB" smtClean="0"/>
              <a:t>‹#›</a:t>
            </a:fld>
            <a:endParaRPr lang="en-GB"/>
          </a:p>
        </p:txBody>
      </p:sp>
    </p:spTree>
    <p:extLst>
      <p:ext uri="{BB962C8B-B14F-4D97-AF65-F5344CB8AC3E}">
        <p14:creationId xmlns:p14="http://schemas.microsoft.com/office/powerpoint/2010/main" val="212166934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6952" y="413375"/>
            <a:ext cx="3684855" cy="369332"/>
          </a:xfrm>
          <a:prstGeom prst="rect">
            <a:avLst/>
          </a:prstGeom>
          <a:noFill/>
        </p:spPr>
        <p:txBody>
          <a:bodyPr wrap="none" rtlCol="0">
            <a:spAutoFit/>
          </a:bodyPr>
          <a:lstStyle/>
          <a:p>
            <a:pPr algn="just"/>
            <a:r>
              <a:rPr lang="en-GB" b="1" dirty="0"/>
              <a:t>Subject Access Request Online Form </a:t>
            </a:r>
          </a:p>
        </p:txBody>
      </p:sp>
      <p:sp>
        <p:nvSpPr>
          <p:cNvPr id="7" name="TextBox 6"/>
          <p:cNvSpPr txBox="1"/>
          <p:nvPr/>
        </p:nvSpPr>
        <p:spPr>
          <a:xfrm>
            <a:off x="432000" y="1043608"/>
            <a:ext cx="6139280" cy="1384995"/>
          </a:xfrm>
          <a:prstGeom prst="rect">
            <a:avLst/>
          </a:prstGeom>
          <a:noFill/>
        </p:spPr>
        <p:txBody>
          <a:bodyPr wrap="square" rtlCol="0">
            <a:spAutoFit/>
          </a:bodyPr>
          <a:lstStyle/>
          <a:p>
            <a:pPr algn="just"/>
            <a:r>
              <a:rPr lang="en-GB" sz="1400" dirty="0"/>
              <a:t>You should complete this form if you want us to supply you with a copy of any personal data we hold about you. You are currently entitled to receive this information under the EU General Data Protection Regulation (</a:t>
            </a:r>
            <a:r>
              <a:rPr lang="en-GB" sz="1400" dirty="0" err="1"/>
              <a:t>GDPR</a:t>
            </a:r>
            <a:r>
              <a:rPr lang="en-GB" sz="1400" dirty="0"/>
              <a:t>). We will also provide you with information about any processing of your personal data that is being carried out, the retention periods which apply to your personal data, and any rights to rectification, erasure, or restriction of processing that may exist.</a:t>
            </a:r>
          </a:p>
        </p:txBody>
      </p:sp>
      <p:sp>
        <p:nvSpPr>
          <p:cNvPr id="10" name="Rectangle 9"/>
          <p:cNvSpPr/>
          <p:nvPr/>
        </p:nvSpPr>
        <p:spPr>
          <a:xfrm>
            <a:off x="432000" y="2551446"/>
            <a:ext cx="6030818" cy="2246769"/>
          </a:xfrm>
          <a:prstGeom prst="rect">
            <a:avLst/>
          </a:prstGeom>
        </p:spPr>
        <p:txBody>
          <a:bodyPr wrap="square">
            <a:spAutoFit/>
          </a:bodyPr>
          <a:lstStyle/>
          <a:p>
            <a:pPr algn="just"/>
            <a:r>
              <a:rPr lang="en-GB" sz="1400" b="1" dirty="0"/>
              <a:t>Proof of Identity </a:t>
            </a:r>
          </a:p>
          <a:p>
            <a:pPr algn="just"/>
            <a:r>
              <a:rPr lang="en-GB" sz="1400" dirty="0"/>
              <a:t>To ensure we are releasing data to the right person we require you to provide us with proof of your identity and of your address. Please supply us with a photocopy or scanned image (do not send the originals) of one of both of the following: </a:t>
            </a:r>
          </a:p>
          <a:p>
            <a:pPr marL="342900" indent="-342900" algn="just">
              <a:buAutoNum type="arabicParenR"/>
            </a:pPr>
            <a:r>
              <a:rPr lang="en-GB" sz="1400" dirty="0"/>
              <a:t>Proof of Identity Passport, photo driving licence, national identity card, birth certificate. </a:t>
            </a:r>
          </a:p>
          <a:p>
            <a:pPr marL="342900" indent="-342900" algn="just">
              <a:buAutoNum type="arabicParenR"/>
            </a:pPr>
            <a:r>
              <a:rPr lang="en-GB" sz="1400" dirty="0"/>
              <a:t>Proof of Address Utility bill, bank statement, credit card statement (no more than 3 months old); current driving licence; current TV licence; local authority tax bill, </a:t>
            </a:r>
            <a:r>
              <a:rPr lang="en-GB" sz="1400" dirty="0" err="1"/>
              <a:t>HMRC</a:t>
            </a:r>
            <a:r>
              <a:rPr lang="en-GB" sz="1400" dirty="0"/>
              <a:t> tax document (no more than 1 year old). </a:t>
            </a:r>
          </a:p>
        </p:txBody>
      </p:sp>
      <p:sp>
        <p:nvSpPr>
          <p:cNvPr id="11" name="Rectangle 10"/>
          <p:cNvSpPr/>
          <p:nvPr/>
        </p:nvSpPr>
        <p:spPr>
          <a:xfrm>
            <a:off x="432000" y="4929770"/>
            <a:ext cx="6030818" cy="1600438"/>
          </a:xfrm>
          <a:prstGeom prst="rect">
            <a:avLst/>
          </a:prstGeom>
        </p:spPr>
        <p:txBody>
          <a:bodyPr wrap="square">
            <a:spAutoFit/>
          </a:bodyPr>
          <a:lstStyle/>
          <a:p>
            <a:pPr algn="just"/>
            <a:r>
              <a:rPr lang="en-GB" sz="1400" b="1" dirty="0"/>
              <a:t>Are you the data subject? </a:t>
            </a:r>
          </a:p>
          <a:p>
            <a:pPr algn="just"/>
            <a:r>
              <a:rPr lang="en-GB" sz="1400" dirty="0"/>
              <a:t>Please tick the appropriate box and read the instructions which follow it. </a:t>
            </a:r>
          </a:p>
          <a:p>
            <a:pPr lvl="1" algn="just"/>
            <a:r>
              <a:rPr lang="en-GB" sz="1400" dirty="0"/>
              <a:t>YES: I am the data subject. I enclose proof of my identity (see attached). </a:t>
            </a:r>
          </a:p>
          <a:p>
            <a:pPr lvl="1" algn="just"/>
            <a:endParaRPr lang="en-GB" sz="1400" dirty="0"/>
          </a:p>
          <a:p>
            <a:pPr lvl="1" algn="just"/>
            <a:r>
              <a:rPr lang="en-GB" sz="1400" dirty="0"/>
              <a:t>NO: I am acting on behalf of the data subject. I have enclosed the data subject’s written authority and proof of the data subject’s identity and my own identity (see attached). </a:t>
            </a:r>
          </a:p>
        </p:txBody>
      </p:sp>
      <p:sp>
        <p:nvSpPr>
          <p:cNvPr id="12" name="Rectangle 11"/>
          <p:cNvSpPr/>
          <p:nvPr/>
        </p:nvSpPr>
        <p:spPr>
          <a:xfrm>
            <a:off x="432000" y="6530208"/>
            <a:ext cx="2129173" cy="307777"/>
          </a:xfrm>
          <a:prstGeom prst="rect">
            <a:avLst/>
          </a:prstGeom>
        </p:spPr>
        <p:txBody>
          <a:bodyPr wrap="none">
            <a:spAutoFit/>
          </a:bodyPr>
          <a:lstStyle/>
          <a:p>
            <a:pPr algn="just"/>
            <a:r>
              <a:rPr lang="en-GB" sz="1400" b="1" dirty="0"/>
              <a:t>Details of the data subject</a:t>
            </a:r>
          </a:p>
        </p:txBody>
      </p:sp>
      <p:graphicFrame>
        <p:nvGraphicFramePr>
          <p:cNvPr id="13" name="Table 12"/>
          <p:cNvGraphicFramePr>
            <a:graphicFrameLocks noGrp="1"/>
          </p:cNvGraphicFramePr>
          <p:nvPr>
            <p:extLst>
              <p:ext uri="{D42A27DB-BD31-4B8C-83A1-F6EECF244321}">
                <p14:modId xmlns:p14="http://schemas.microsoft.com/office/powerpoint/2010/main" val="3476415932"/>
              </p:ext>
            </p:extLst>
          </p:nvPr>
        </p:nvGraphicFramePr>
        <p:xfrm>
          <a:off x="432000" y="6871926"/>
          <a:ext cx="5877684" cy="1483360"/>
        </p:xfrm>
        <a:graphic>
          <a:graphicData uri="http://schemas.openxmlformats.org/drawingml/2006/table">
            <a:tbl>
              <a:tblPr firstRow="1" bandRow="1">
                <a:tableStyleId>{2D5ABB26-0587-4C30-8999-92F81FD0307C}</a:tableStyleId>
              </a:tblPr>
              <a:tblGrid>
                <a:gridCol w="2938842">
                  <a:extLst>
                    <a:ext uri="{9D8B030D-6E8A-4147-A177-3AD203B41FA5}">
                      <a16:colId xmlns:a16="http://schemas.microsoft.com/office/drawing/2014/main" val="20000"/>
                    </a:ext>
                  </a:extLst>
                </a:gridCol>
                <a:gridCol w="2938842">
                  <a:extLst>
                    <a:ext uri="{9D8B030D-6E8A-4147-A177-3AD203B41FA5}">
                      <a16:colId xmlns:a16="http://schemas.microsoft.com/office/drawing/2014/main" val="20001"/>
                    </a:ext>
                  </a:extLst>
                </a:gridCol>
              </a:tblGrid>
              <a:tr h="370840">
                <a:tc>
                  <a:txBody>
                    <a:bodyPr/>
                    <a:lstStyle/>
                    <a:p>
                      <a:r>
                        <a:rPr lang="en-GB" sz="1400" dirty="0"/>
                        <a:t>Full Name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sz="1400" dirty="0"/>
                        <a:t>Residential</a:t>
                      </a:r>
                      <a:r>
                        <a:rPr lang="en-GB" sz="1400" baseline="0" dirty="0"/>
                        <a:t> Address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GB" sz="1400" dirty="0"/>
                        <a:t>Telephone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GB" sz="1400" dirty="0"/>
                        <a:t>Email 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4" name="TextBox 13"/>
          <p:cNvSpPr txBox="1"/>
          <p:nvPr/>
        </p:nvSpPr>
        <p:spPr>
          <a:xfrm>
            <a:off x="432000" y="8488892"/>
            <a:ext cx="2379882" cy="307777"/>
          </a:xfrm>
          <a:prstGeom prst="rect">
            <a:avLst/>
          </a:prstGeom>
          <a:noFill/>
        </p:spPr>
        <p:txBody>
          <a:bodyPr wrap="none" rtlCol="0">
            <a:spAutoFit/>
          </a:bodyPr>
          <a:lstStyle/>
          <a:p>
            <a:pPr algn="just"/>
            <a:r>
              <a:rPr lang="en-GB" sz="1400" dirty="0"/>
              <a:t>Electronic Signature and Date </a:t>
            </a:r>
          </a:p>
        </p:txBody>
      </p:sp>
      <p:sp>
        <p:nvSpPr>
          <p:cNvPr id="3" name="Rectangle 2"/>
          <p:cNvSpPr/>
          <p:nvPr/>
        </p:nvSpPr>
        <p:spPr>
          <a:xfrm flipV="1">
            <a:off x="620688" y="5441957"/>
            <a:ext cx="28803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sp>
        <p:nvSpPr>
          <p:cNvPr id="15" name="Rectangle 14"/>
          <p:cNvSpPr/>
          <p:nvPr/>
        </p:nvSpPr>
        <p:spPr>
          <a:xfrm flipV="1">
            <a:off x="620688" y="5910159"/>
            <a:ext cx="28803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a:p>
        </p:txBody>
      </p:sp>
      <p:pic>
        <p:nvPicPr>
          <p:cNvPr id="4" name="Picture 3">
            <a:extLst>
              <a:ext uri="{FF2B5EF4-FFF2-40B4-BE49-F238E27FC236}">
                <a16:creationId xmlns:a16="http://schemas.microsoft.com/office/drawing/2014/main" id="{05A720AD-8CED-4D90-A047-29D803C8147B}"/>
              </a:ext>
            </a:extLst>
          </p:cNvPr>
          <p:cNvPicPr>
            <a:picLocks noChangeAspect="1"/>
          </p:cNvPicPr>
          <p:nvPr/>
        </p:nvPicPr>
        <p:blipFill>
          <a:blip r:embed="rId2"/>
          <a:stretch>
            <a:fillRect/>
          </a:stretch>
        </p:blipFill>
        <p:spPr>
          <a:xfrm>
            <a:off x="434727" y="209481"/>
            <a:ext cx="2562225" cy="866775"/>
          </a:xfrm>
          <a:prstGeom prst="rect">
            <a:avLst/>
          </a:prstGeom>
        </p:spPr>
      </p:pic>
    </p:spTree>
    <p:extLst>
      <p:ext uri="{BB962C8B-B14F-4D97-AF65-F5344CB8AC3E}">
        <p14:creationId xmlns:p14="http://schemas.microsoft.com/office/powerpoint/2010/main" val="3162413421"/>
      </p:ext>
    </p:extLst>
  </p:cSld>
  <p:clrMapOvr>
    <a:masterClrMapping/>
  </p:clrMapOvr>
</p:sld>
</file>

<file path=ppt/theme/theme1.xml><?xml version="1.0" encoding="utf-8"?>
<a:theme xmlns:a="http://schemas.openxmlformats.org/drawingml/2006/main" name="White">
  <a:themeElements>
    <a:clrScheme name="MdR Palette 1">
      <a:dk1>
        <a:sysClr val="windowText" lastClr="000000"/>
      </a:dk1>
      <a:lt1>
        <a:sysClr val="window" lastClr="FFFFFF"/>
      </a:lt1>
      <a:dk2>
        <a:srgbClr val="313131"/>
      </a:dk2>
      <a:lt2>
        <a:srgbClr val="FFFFFF"/>
      </a:lt2>
      <a:accent1>
        <a:srgbClr val="F58025"/>
      </a:accent1>
      <a:accent2>
        <a:srgbClr val="313131"/>
      </a:accent2>
      <a:accent3>
        <a:srgbClr val="FABE23"/>
      </a:accent3>
      <a:accent4>
        <a:srgbClr val="764200"/>
      </a:accent4>
      <a:accent5>
        <a:srgbClr val="ADADAD"/>
      </a:accent5>
      <a:accent6>
        <a:srgbClr val="404040"/>
      </a:accent6>
      <a:hlink>
        <a:srgbClr val="F58025"/>
      </a:hlink>
      <a:folHlink>
        <a:srgbClr val="764200"/>
      </a:folHlink>
    </a:clrScheme>
    <a:fontScheme name="MdR Standard">
      <a:majorFont>
        <a:latin typeface="Gill Sans MT"/>
        <a:ea typeface=""/>
        <a:cs typeface=""/>
      </a:majorFont>
      <a:minorFont>
        <a:latin typeface="Gill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
  <a:themeElements>
    <a:clrScheme name="MdR Palette 1">
      <a:dk1>
        <a:sysClr val="window" lastClr="FFFFFF"/>
      </a:dk1>
      <a:lt1>
        <a:sysClr val="windowText" lastClr="000000"/>
      </a:lt1>
      <a:dk2>
        <a:srgbClr val="313131"/>
      </a:dk2>
      <a:lt2>
        <a:srgbClr val="FFFFFF"/>
      </a:lt2>
      <a:accent1>
        <a:srgbClr val="F58025"/>
      </a:accent1>
      <a:accent2>
        <a:srgbClr val="313131"/>
      </a:accent2>
      <a:accent3>
        <a:srgbClr val="FABE23"/>
      </a:accent3>
      <a:accent4>
        <a:srgbClr val="764200"/>
      </a:accent4>
      <a:accent5>
        <a:srgbClr val="C0C0C0"/>
      </a:accent5>
      <a:accent6>
        <a:srgbClr val="404040"/>
      </a:accent6>
      <a:hlink>
        <a:srgbClr val="F58025"/>
      </a:hlink>
      <a:folHlink>
        <a:srgbClr val="764200"/>
      </a:folHlink>
    </a:clrScheme>
    <a:fontScheme name="MdR Standard">
      <a:majorFont>
        <a:latin typeface="Gill Sans MT"/>
        <a:ea typeface=""/>
        <a:cs typeface=""/>
      </a:majorFont>
      <a:minorFont>
        <a:latin typeface="Gill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ey">
  <a:themeElements>
    <a:clrScheme name="MdR Palette 1">
      <a:dk1>
        <a:sysClr val="windowText" lastClr="000000"/>
      </a:dk1>
      <a:lt1>
        <a:sysClr val="window" lastClr="FFFFFF"/>
      </a:lt1>
      <a:dk2>
        <a:srgbClr val="313131"/>
      </a:dk2>
      <a:lt2>
        <a:srgbClr val="FFFFFF"/>
      </a:lt2>
      <a:accent1>
        <a:srgbClr val="F58025"/>
      </a:accent1>
      <a:accent2>
        <a:srgbClr val="313131"/>
      </a:accent2>
      <a:accent3>
        <a:srgbClr val="FABE23"/>
      </a:accent3>
      <a:accent4>
        <a:srgbClr val="764200"/>
      </a:accent4>
      <a:accent5>
        <a:srgbClr val="ADADAD"/>
      </a:accent5>
      <a:accent6>
        <a:srgbClr val="404040"/>
      </a:accent6>
      <a:hlink>
        <a:srgbClr val="F58025"/>
      </a:hlink>
      <a:folHlink>
        <a:srgbClr val="764200"/>
      </a:folHlink>
    </a:clrScheme>
    <a:fontScheme name="MdR Standard">
      <a:majorFont>
        <a:latin typeface="Gill Sans MT"/>
        <a:ea typeface=""/>
        <a:cs typeface=""/>
      </a:majorFont>
      <a:minorFont>
        <a:latin typeface="Gill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79136978948542AE7B9A919979BA04" ma:contentTypeVersion="4" ma:contentTypeDescription="Create a new document." ma:contentTypeScope="" ma:versionID="0353ab4365e76a8a22cddf2f1b43aeab">
  <xsd:schema xmlns:xsd="http://www.w3.org/2001/XMLSchema" xmlns:xs="http://www.w3.org/2001/XMLSchema" xmlns:p="http://schemas.microsoft.com/office/2006/metadata/properties" xmlns:ns2="391438d0-1622-46bc-9604-dd4c9161e366" xmlns:ns3="e96c6126-40b2-4ec2-8a13-693a95424eec" targetNamespace="http://schemas.microsoft.com/office/2006/metadata/properties" ma:root="true" ma:fieldsID="5503c2ddd483ba155c7b4b8cf9e51b0d" ns2:_="" ns3:_="">
    <xsd:import namespace="391438d0-1622-46bc-9604-dd4c9161e366"/>
    <xsd:import namespace="e96c6126-40b2-4ec2-8a13-693a95424e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1438d0-1622-46bc-9604-dd4c9161e36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6c6126-40b2-4ec2-8a13-693a95424ee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B9F467-3B37-466E-8A25-F0CD88A03DFB}">
  <ds:schemaRefs>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documentManagement/types"/>
    <ds:schemaRef ds:uri="e96c6126-40b2-4ec2-8a13-693a95424eec"/>
    <ds:schemaRef ds:uri="http://www.w3.org/XML/1998/namespace"/>
    <ds:schemaRef ds:uri="http://purl.org/dc/terms/"/>
    <ds:schemaRef ds:uri="391438d0-1622-46bc-9604-dd4c9161e366"/>
    <ds:schemaRef ds:uri="http://schemas.microsoft.com/office/2006/metadata/properties"/>
  </ds:schemaRefs>
</ds:datastoreItem>
</file>

<file path=customXml/itemProps2.xml><?xml version="1.0" encoding="utf-8"?>
<ds:datastoreItem xmlns:ds="http://schemas.openxmlformats.org/officeDocument/2006/customXml" ds:itemID="{B7F872B6-27BC-433C-B22C-291753DF481E}">
  <ds:schemaRefs>
    <ds:schemaRef ds:uri="http://schemas.microsoft.com/sharepoint/v3/contenttype/forms"/>
  </ds:schemaRefs>
</ds:datastoreItem>
</file>

<file path=customXml/itemProps3.xml><?xml version="1.0" encoding="utf-8"?>
<ds:datastoreItem xmlns:ds="http://schemas.openxmlformats.org/officeDocument/2006/customXml" ds:itemID="{CAA46990-903C-4B86-83A7-7A860AF81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1438d0-1622-46bc-9604-dd4c9161e366"/>
    <ds:schemaRef ds:uri="e96c6126-40b2-4ec2-8a13-693a95424e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MdR Template Universal</Template>
  <TotalTime>21945</TotalTime>
  <Words>295</Words>
  <Application>Microsoft Office PowerPoint</Application>
  <PresentationFormat>On-screen Show (4:3)</PresentationFormat>
  <Paragraphs>17</Paragraphs>
  <Slides>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Arial</vt:lpstr>
      <vt:lpstr>Bodoni</vt:lpstr>
      <vt:lpstr>Calibri</vt:lpstr>
      <vt:lpstr>Gill Sans MT</vt:lpstr>
      <vt:lpstr>GillSans</vt:lpstr>
      <vt:lpstr>GillSans Light</vt:lpstr>
      <vt:lpstr>Mishcon de Reya Logo</vt:lpstr>
      <vt:lpstr>White</vt:lpstr>
      <vt:lpstr>Black</vt:lpstr>
      <vt:lpstr>Grey</vt:lpstr>
      <vt:lpstr>Office Theme</vt:lpstr>
      <vt:lpstr>PowerPoint Presentation</vt:lpstr>
    </vt:vector>
  </TitlesOfParts>
  <Company>Mishcon De Reya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Hawkins</dc:creator>
  <cp:lastModifiedBy>Adam Merrick</cp:lastModifiedBy>
  <cp:revision>6</cp:revision>
  <dcterms:created xsi:type="dcterms:W3CDTF">2018-06-04T09:13:14Z</dcterms:created>
  <dcterms:modified xsi:type="dcterms:W3CDTF">2018-07-03T11:22:13Z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0x0101007279136978948542AE7B9A919979BA04</vt:lpwstr>
  </property>
</Properties>
</file>